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9" r:id="rId3"/>
    <p:sldId id="297" r:id="rId4"/>
    <p:sldId id="278" r:id="rId5"/>
    <p:sldId id="299" r:id="rId6"/>
    <p:sldId id="300" r:id="rId7"/>
    <p:sldId id="298" r:id="rId8"/>
    <p:sldId id="261" r:id="rId9"/>
    <p:sldId id="301" r:id="rId10"/>
    <p:sldId id="303" r:id="rId11"/>
    <p:sldId id="262" r:id="rId12"/>
    <p:sldId id="304" r:id="rId13"/>
    <p:sldId id="305" r:id="rId14"/>
    <p:sldId id="306" r:id="rId15"/>
    <p:sldId id="302" r:id="rId16"/>
    <p:sldId id="309" r:id="rId17"/>
    <p:sldId id="307" r:id="rId18"/>
    <p:sldId id="308" r:id="rId19"/>
    <p:sldId id="310" r:id="rId20"/>
    <p:sldId id="312" r:id="rId21"/>
    <p:sldId id="311" r:id="rId22"/>
    <p:sldId id="275" r:id="rId23"/>
  </p:sldIdLst>
  <p:sldSz cx="9144000" cy="5143500" type="screen16x9"/>
  <p:notesSz cx="6858000" cy="9144000"/>
  <p:embeddedFontLst>
    <p:embeddedFont>
      <p:font typeface="Black Han Sans" panose="020B0604020202020204" charset="-127"/>
      <p:regular r:id="rId25"/>
    </p:embeddedFont>
    <p:embeddedFont>
      <p:font typeface="Anaheim" panose="020B0604020202020204" charset="0"/>
      <p:regular r:id="rId26"/>
    </p:embeddedFont>
    <p:embeddedFont>
      <p:font typeface="Bebas Neue" panose="020B0606020202050201" pitchFamily="34" charset="0"/>
      <p:regular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EF64AB-E8C9-45AB-8E95-30F2B3B81B56}">
  <a:tblStyle styleId="{B2EF64AB-E8C9-45AB-8E95-30F2B3B81B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88A38E-2EC7-4F2C-B56D-7A7B24AD36E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594" y="-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875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68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652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795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43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148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38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79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784" y="340797"/>
            <a:ext cx="8923262" cy="3095488"/>
            <a:chOff x="546926" y="3123628"/>
            <a:chExt cx="2075322" cy="719931"/>
          </a:xfrm>
        </p:grpSpPr>
        <p:sp>
          <p:nvSpPr>
            <p:cNvPr id="10" name="Google Shape;10;p2"/>
            <p:cNvSpPr/>
            <p:nvPr/>
          </p:nvSpPr>
          <p:spPr>
            <a:xfrm>
              <a:off x="777771" y="3123628"/>
              <a:ext cx="150050" cy="3600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46926" y="3560309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60039" y="3809260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4190050"/>
            <a:ext cx="9144064" cy="953462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72800" y="238020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473025" y="4519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33400" y="-46775"/>
            <a:ext cx="378348" cy="5229346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35728" y="-46767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4000382" y="156315"/>
            <a:ext cx="1232346" cy="295650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4146988" y="46325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844500" y="2302950"/>
            <a:ext cx="59484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844500" y="599625"/>
            <a:ext cx="59484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512340" y="3044211"/>
            <a:ext cx="1133103" cy="1456552"/>
            <a:chOff x="1307321" y="654999"/>
            <a:chExt cx="1131632" cy="1454661"/>
          </a:xfrm>
        </p:grpSpPr>
        <p:sp>
          <p:nvSpPr>
            <p:cNvPr id="25" name="Google Shape;25;p2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2923624" y="3089993"/>
            <a:ext cx="900971" cy="1488281"/>
            <a:chOff x="267900" y="392875"/>
            <a:chExt cx="1039422" cy="1716785"/>
          </a:xfrm>
        </p:grpSpPr>
        <p:sp>
          <p:nvSpPr>
            <p:cNvPr id="28" name="Google Shape;28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flipH="1">
            <a:off x="7906774" y="3089993"/>
            <a:ext cx="900971" cy="1488281"/>
            <a:chOff x="267900" y="392875"/>
            <a:chExt cx="1039422" cy="1716785"/>
          </a:xfrm>
        </p:grpSpPr>
        <p:sp>
          <p:nvSpPr>
            <p:cNvPr id="31" name="Google Shape;31;p2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17"/>
          <p:cNvSpPr txBox="1">
            <a:spLocks noGrp="1"/>
          </p:cNvSpPr>
          <p:nvPr>
            <p:ph type="subTitle" idx="1"/>
          </p:nvPr>
        </p:nvSpPr>
        <p:spPr>
          <a:xfrm>
            <a:off x="937625" y="2730806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17"/>
          <p:cNvSpPr txBox="1">
            <a:spLocks noGrp="1"/>
          </p:cNvSpPr>
          <p:nvPr>
            <p:ph type="subTitle" idx="2"/>
          </p:nvPr>
        </p:nvSpPr>
        <p:spPr>
          <a:xfrm>
            <a:off x="3484350" y="2730806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17"/>
          <p:cNvSpPr txBox="1">
            <a:spLocks noGrp="1"/>
          </p:cNvSpPr>
          <p:nvPr>
            <p:ph type="subTitle" idx="3"/>
          </p:nvPr>
        </p:nvSpPr>
        <p:spPr>
          <a:xfrm>
            <a:off x="6031075" y="2730802"/>
            <a:ext cx="2288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subTitle" idx="4"/>
          </p:nvPr>
        </p:nvSpPr>
        <p:spPr>
          <a:xfrm>
            <a:off x="937625" y="2395728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0" name="Google Shape;370;p17"/>
          <p:cNvSpPr txBox="1">
            <a:spLocks noGrp="1"/>
          </p:cNvSpPr>
          <p:nvPr>
            <p:ph type="subTitle" idx="5"/>
          </p:nvPr>
        </p:nvSpPr>
        <p:spPr>
          <a:xfrm>
            <a:off x="3484350" y="2395728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1" name="Google Shape;371;p17"/>
          <p:cNvSpPr txBox="1">
            <a:spLocks noGrp="1"/>
          </p:cNvSpPr>
          <p:nvPr>
            <p:ph type="subTitle" idx="6"/>
          </p:nvPr>
        </p:nvSpPr>
        <p:spPr>
          <a:xfrm>
            <a:off x="6031075" y="2395725"/>
            <a:ext cx="228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2" name="Google Shape;372;p17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7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7"/>
          <p:cNvSpPr/>
          <p:nvPr/>
        </p:nvSpPr>
        <p:spPr>
          <a:xfrm>
            <a:off x="-539350" y="16532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7"/>
          <p:cNvSpPr/>
          <p:nvPr/>
        </p:nvSpPr>
        <p:spPr>
          <a:xfrm>
            <a:off x="8653101" y="142886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7"/>
          <p:cNvSpPr/>
          <p:nvPr/>
        </p:nvSpPr>
        <p:spPr>
          <a:xfrm>
            <a:off x="6822063" y="2568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7"/>
          <p:cNvSpPr/>
          <p:nvPr/>
        </p:nvSpPr>
        <p:spPr>
          <a:xfrm flipH="1">
            <a:off x="1092688" y="5490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7"/>
          <p:cNvGrpSpPr/>
          <p:nvPr/>
        </p:nvGrpSpPr>
        <p:grpSpPr>
          <a:xfrm>
            <a:off x="7901245" y="3824967"/>
            <a:ext cx="841821" cy="1082123"/>
            <a:chOff x="1307321" y="654999"/>
            <a:chExt cx="1131632" cy="1454661"/>
          </a:xfrm>
        </p:grpSpPr>
        <p:sp>
          <p:nvSpPr>
            <p:cNvPr id="379" name="Google Shape;379;p17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17"/>
          <p:cNvSpPr/>
          <p:nvPr/>
        </p:nvSpPr>
        <p:spPr>
          <a:xfrm>
            <a:off x="-1709512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7"/>
          <p:cNvGrpSpPr/>
          <p:nvPr/>
        </p:nvGrpSpPr>
        <p:grpSpPr>
          <a:xfrm flipH="1">
            <a:off x="-1873560" y="3843765"/>
            <a:ext cx="3284189" cy="1168269"/>
            <a:chOff x="2536050" y="2210275"/>
            <a:chExt cx="5672175" cy="2017737"/>
          </a:xfrm>
        </p:grpSpPr>
        <p:sp>
          <p:nvSpPr>
            <p:cNvPr id="383" name="Google Shape;383;p17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17"/>
          <p:cNvSpPr/>
          <p:nvPr/>
        </p:nvSpPr>
        <p:spPr>
          <a:xfrm>
            <a:off x="8759238" y="6000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8506446" y="207573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3"/>
          <p:cNvSpPr/>
          <p:nvPr/>
        </p:nvSpPr>
        <p:spPr>
          <a:xfrm>
            <a:off x="7952381" y="2089303"/>
            <a:ext cx="1382366" cy="331625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3"/>
          <p:cNvSpPr/>
          <p:nvPr/>
        </p:nvSpPr>
        <p:spPr>
          <a:xfrm>
            <a:off x="-445123" y="1242268"/>
            <a:ext cx="1040462" cy="24959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3"/>
          <p:cNvSpPr/>
          <p:nvPr/>
        </p:nvSpPr>
        <p:spPr>
          <a:xfrm>
            <a:off x="-1041000" y="284582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3"/>
          <p:cNvSpPr/>
          <p:nvPr/>
        </p:nvSpPr>
        <p:spPr>
          <a:xfrm>
            <a:off x="0" y="4380553"/>
            <a:ext cx="9144064" cy="762939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3"/>
          <p:cNvSpPr txBox="1">
            <a:spLocks noGrp="1"/>
          </p:cNvSpPr>
          <p:nvPr>
            <p:ph type="title"/>
          </p:nvPr>
        </p:nvSpPr>
        <p:spPr>
          <a:xfrm>
            <a:off x="870088" y="7065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23"/>
          <p:cNvSpPr txBox="1">
            <a:spLocks noGrp="1"/>
          </p:cNvSpPr>
          <p:nvPr>
            <p:ph type="subTitle" idx="1"/>
          </p:nvPr>
        </p:nvSpPr>
        <p:spPr>
          <a:xfrm>
            <a:off x="87005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21" name="Google Shape;621;p23"/>
          <p:cNvSpPr/>
          <p:nvPr/>
        </p:nvSpPr>
        <p:spPr>
          <a:xfrm>
            <a:off x="1890977" y="373793"/>
            <a:ext cx="1040462" cy="24959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"/>
          <p:cNvSpPr/>
          <p:nvPr/>
        </p:nvSpPr>
        <p:spPr>
          <a:xfrm>
            <a:off x="7339600" y="289899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3"/>
          <p:cNvSpPr/>
          <p:nvPr/>
        </p:nvSpPr>
        <p:spPr>
          <a:xfrm>
            <a:off x="8580375" y="-35000"/>
            <a:ext cx="616126" cy="5217602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3"/>
          <p:cNvSpPr/>
          <p:nvPr/>
        </p:nvSpPr>
        <p:spPr>
          <a:xfrm rot="10800000">
            <a:off x="-52502" y="-85855"/>
            <a:ext cx="616126" cy="5268405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" name="Google Shape;625;p23"/>
          <p:cNvGrpSpPr/>
          <p:nvPr/>
        </p:nvGrpSpPr>
        <p:grpSpPr>
          <a:xfrm flipH="1">
            <a:off x="7646395" y="3358121"/>
            <a:ext cx="1113187" cy="1430950"/>
            <a:chOff x="1307321" y="654999"/>
            <a:chExt cx="1131632" cy="1454661"/>
          </a:xfrm>
        </p:grpSpPr>
        <p:sp>
          <p:nvSpPr>
            <p:cNvPr id="626" name="Google Shape;626;p2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>
            <a:off x="6264150" y="2448811"/>
            <a:ext cx="670859" cy="15999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"/>
          <p:cNvSpPr txBox="1"/>
          <p:nvPr/>
        </p:nvSpPr>
        <p:spPr>
          <a:xfrm>
            <a:off x="870050" y="2891876"/>
            <a:ext cx="3644700" cy="7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0" name="Google Shape;630;p23"/>
          <p:cNvSpPr/>
          <p:nvPr/>
        </p:nvSpPr>
        <p:spPr>
          <a:xfrm>
            <a:off x="572200" y="3136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3"/>
          <p:cNvSpPr/>
          <p:nvPr/>
        </p:nvSpPr>
        <p:spPr>
          <a:xfrm>
            <a:off x="8253475" y="15901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"/>
          <p:cNvSpPr/>
          <p:nvPr/>
        </p:nvSpPr>
        <p:spPr>
          <a:xfrm flipH="1">
            <a:off x="-155633" y="233252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4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4"/>
          <p:cNvSpPr/>
          <p:nvPr/>
        </p:nvSpPr>
        <p:spPr>
          <a:xfrm flipH="1"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4"/>
          <p:cNvSpPr/>
          <p:nvPr/>
        </p:nvSpPr>
        <p:spPr>
          <a:xfrm>
            <a:off x="8340600" y="145542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7202800" y="189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4"/>
          <p:cNvSpPr/>
          <p:nvPr/>
        </p:nvSpPr>
        <p:spPr>
          <a:xfrm flipH="1">
            <a:off x="558000" y="990602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4"/>
          <p:cNvSpPr/>
          <p:nvPr/>
        </p:nvSpPr>
        <p:spPr>
          <a:xfrm flipH="1">
            <a:off x="2167050" y="189977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" name="Google Shape;640;p24"/>
          <p:cNvGrpSpPr/>
          <p:nvPr/>
        </p:nvGrpSpPr>
        <p:grpSpPr>
          <a:xfrm>
            <a:off x="7562546" y="3438014"/>
            <a:ext cx="1056266" cy="1357781"/>
            <a:chOff x="1307321" y="654999"/>
            <a:chExt cx="1131632" cy="1454661"/>
          </a:xfrm>
        </p:grpSpPr>
        <p:sp>
          <p:nvSpPr>
            <p:cNvPr id="641" name="Google Shape;641;p24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24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4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5"/>
          <p:cNvSpPr/>
          <p:nvPr/>
        </p:nvSpPr>
        <p:spPr>
          <a:xfrm>
            <a:off x="8242400" y="35297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5"/>
          <p:cNvSpPr/>
          <p:nvPr/>
        </p:nvSpPr>
        <p:spPr>
          <a:xfrm flipH="1">
            <a:off x="-629758" y="1422027"/>
            <a:ext cx="1120808" cy="267303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5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-78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5"/>
          <p:cNvSpPr/>
          <p:nvPr/>
        </p:nvSpPr>
        <p:spPr>
          <a:xfrm flipH="1">
            <a:off x="8215300" y="1337275"/>
            <a:ext cx="1259352" cy="300351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5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385650" y="196725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6940825" y="98580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25"/>
          <p:cNvGrpSpPr/>
          <p:nvPr/>
        </p:nvGrpSpPr>
        <p:grpSpPr>
          <a:xfrm flipH="1">
            <a:off x="570762" y="3587003"/>
            <a:ext cx="1003192" cy="1289557"/>
            <a:chOff x="1307321" y="654999"/>
            <a:chExt cx="1131632" cy="1454661"/>
          </a:xfrm>
        </p:grpSpPr>
        <p:sp>
          <p:nvSpPr>
            <p:cNvPr id="656" name="Google Shape;656;p25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3"/>
          <p:cNvGrpSpPr/>
          <p:nvPr/>
        </p:nvGrpSpPr>
        <p:grpSpPr>
          <a:xfrm>
            <a:off x="72684" y="400743"/>
            <a:ext cx="8881362" cy="2286288"/>
            <a:chOff x="556671" y="3137570"/>
            <a:chExt cx="2065577" cy="531732"/>
          </a:xfrm>
        </p:grpSpPr>
        <p:sp>
          <p:nvSpPr>
            <p:cNvPr id="35" name="Google Shape;35;p3"/>
            <p:cNvSpPr/>
            <p:nvPr/>
          </p:nvSpPr>
          <p:spPr>
            <a:xfrm>
              <a:off x="677364" y="3137570"/>
              <a:ext cx="241986" cy="58050"/>
            </a:xfrm>
            <a:custGeom>
              <a:avLst/>
              <a:gdLst/>
              <a:ahLst/>
              <a:cxnLst/>
              <a:rect l="l" t="t" r="r" b="b"/>
              <a:pathLst>
                <a:path w="6002" h="1440" extrusionOk="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56671" y="3633852"/>
              <a:ext cx="148975" cy="35450"/>
            </a:xfrm>
            <a:custGeom>
              <a:avLst/>
              <a:gdLst/>
              <a:ahLst/>
              <a:cxnLst/>
              <a:rect l="l" t="t" r="r" b="b"/>
              <a:pathLst>
                <a:path w="5959" h="1418" extrusionOk="0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2378848" y="3195622"/>
              <a:ext cx="243400" cy="58050"/>
            </a:xfrm>
            <a:custGeom>
              <a:avLst/>
              <a:gdLst/>
              <a:ahLst/>
              <a:cxnLst/>
              <a:rect l="l" t="t" r="r" b="b"/>
              <a:pathLst>
                <a:path w="9736" h="2322" extrusionOk="0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849422" y="3416209"/>
              <a:ext cx="142350" cy="34300"/>
            </a:xfrm>
            <a:custGeom>
              <a:avLst/>
              <a:gdLst/>
              <a:ahLst/>
              <a:cxnLst/>
              <a:rect l="l" t="t" r="r" b="b"/>
              <a:pathLst>
                <a:path w="5694" h="1372" extrusionOk="0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/>
          <p:nvPr/>
        </p:nvSpPr>
        <p:spPr>
          <a:xfrm>
            <a:off x="-1041000" y="33103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0" y="4380553"/>
            <a:ext cx="9144064" cy="762939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>
            <a:off x="498990" y="3184349"/>
            <a:ext cx="1133103" cy="1456552"/>
            <a:chOff x="1307321" y="654999"/>
            <a:chExt cx="1131632" cy="1454661"/>
          </a:xfrm>
        </p:grpSpPr>
        <p:sp>
          <p:nvSpPr>
            <p:cNvPr id="44" name="Google Shape;44;p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3"/>
          <p:cNvSpPr/>
          <p:nvPr/>
        </p:nvSpPr>
        <p:spPr>
          <a:xfrm>
            <a:off x="-133300" y="-329575"/>
            <a:ext cx="563629" cy="5512207"/>
          </a:xfrm>
          <a:custGeom>
            <a:avLst/>
            <a:gdLst/>
            <a:ahLst/>
            <a:cxnLst/>
            <a:rect l="l" t="t" r="r" b="b"/>
            <a:pathLst>
              <a:path w="5911" h="47821" extrusionOk="0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8580374" y="-46777"/>
            <a:ext cx="563634" cy="522937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7841725" y="310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"/>
          <p:cNvSpPr/>
          <p:nvPr/>
        </p:nvSpPr>
        <p:spPr>
          <a:xfrm>
            <a:off x="8122500" y="12646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-170399" y="176891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7412475" y="378725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669497" y="213809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416700" y="851317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239388" y="646153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8014638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5"/>
          <p:cNvGrpSpPr/>
          <p:nvPr/>
        </p:nvGrpSpPr>
        <p:grpSpPr>
          <a:xfrm>
            <a:off x="7871553" y="3836915"/>
            <a:ext cx="3284189" cy="1168269"/>
            <a:chOff x="2536050" y="2210275"/>
            <a:chExt cx="5672175" cy="2017737"/>
          </a:xfrm>
        </p:grpSpPr>
        <p:sp>
          <p:nvSpPr>
            <p:cNvPr id="99" name="Google Shape;99;p5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5"/>
          <p:cNvSpPr txBox="1">
            <a:spLocks noGrp="1"/>
          </p:cNvSpPr>
          <p:nvPr>
            <p:ph type="title"/>
          </p:nvPr>
        </p:nvSpPr>
        <p:spPr>
          <a:xfrm>
            <a:off x="720000" y="447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subTitle" idx="1"/>
          </p:nvPr>
        </p:nvSpPr>
        <p:spPr>
          <a:xfrm>
            <a:off x="4649988" y="2731376"/>
            <a:ext cx="30519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2"/>
          </p:nvPr>
        </p:nvSpPr>
        <p:spPr>
          <a:xfrm>
            <a:off x="1442100" y="2731375"/>
            <a:ext cx="3054000" cy="13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3"/>
          </p:nvPr>
        </p:nvSpPr>
        <p:spPr>
          <a:xfrm>
            <a:off x="1442112" y="2395965"/>
            <a:ext cx="3054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4"/>
          </p:nvPr>
        </p:nvSpPr>
        <p:spPr>
          <a:xfrm>
            <a:off x="4649988" y="2395974"/>
            <a:ext cx="30519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5" name="Google Shape;125;p5"/>
          <p:cNvGrpSpPr/>
          <p:nvPr/>
        </p:nvGrpSpPr>
        <p:grpSpPr>
          <a:xfrm>
            <a:off x="552994" y="3476387"/>
            <a:ext cx="841828" cy="1390596"/>
            <a:chOff x="267900" y="392875"/>
            <a:chExt cx="1039422" cy="1716785"/>
          </a:xfrm>
        </p:grpSpPr>
        <p:sp>
          <p:nvSpPr>
            <p:cNvPr id="126" name="Google Shape;126;p5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5"/>
          <p:cNvSpPr/>
          <p:nvPr/>
        </p:nvSpPr>
        <p:spPr>
          <a:xfrm>
            <a:off x="8702325" y="-45775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 rot="10800000">
            <a:off x="-25576" y="1044981"/>
            <a:ext cx="467251" cy="4144294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/>
          <p:nvPr/>
        </p:nvSpPr>
        <p:spPr>
          <a:xfrm>
            <a:off x="-349600" y="1293524"/>
            <a:ext cx="1046547" cy="249598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"/>
          </p:nvPr>
        </p:nvSpPr>
        <p:spPr>
          <a:xfrm>
            <a:off x="948575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2"/>
          </p:nvPr>
        </p:nvSpPr>
        <p:spPr>
          <a:xfrm>
            <a:off x="3419250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3"/>
          </p:nvPr>
        </p:nvSpPr>
        <p:spPr>
          <a:xfrm>
            <a:off x="5889925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4"/>
          </p:nvPr>
        </p:nvSpPr>
        <p:spPr>
          <a:xfrm>
            <a:off x="948575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5"/>
          </p:nvPr>
        </p:nvSpPr>
        <p:spPr>
          <a:xfrm>
            <a:off x="3419250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6"/>
          </p:nvPr>
        </p:nvSpPr>
        <p:spPr>
          <a:xfrm>
            <a:off x="5889925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/>
          <p:nvPr/>
        </p:nvSpPr>
        <p:spPr>
          <a:xfrm>
            <a:off x="-10612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3"/>
          <p:cNvSpPr/>
          <p:nvPr/>
        </p:nvSpPr>
        <p:spPr>
          <a:xfrm flipH="1">
            <a:off x="-2020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"/>
          <p:cNvSpPr/>
          <p:nvPr/>
        </p:nvSpPr>
        <p:spPr>
          <a:xfrm>
            <a:off x="-1096887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13"/>
          <p:cNvGrpSpPr/>
          <p:nvPr/>
        </p:nvGrpSpPr>
        <p:grpSpPr>
          <a:xfrm flipH="1">
            <a:off x="-1340160" y="3843765"/>
            <a:ext cx="3284189" cy="1168269"/>
            <a:chOff x="2536050" y="2210275"/>
            <a:chExt cx="5672175" cy="2017737"/>
          </a:xfrm>
        </p:grpSpPr>
        <p:sp>
          <p:nvSpPr>
            <p:cNvPr id="226" name="Google Shape;226;p13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3"/>
          <p:cNvSpPr/>
          <p:nvPr/>
        </p:nvSpPr>
        <p:spPr>
          <a:xfrm>
            <a:off x="5704550" y="1332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3"/>
          <p:cNvSpPr/>
          <p:nvPr/>
        </p:nvSpPr>
        <p:spPr>
          <a:xfrm>
            <a:off x="8804551" y="465768"/>
            <a:ext cx="612062" cy="147480"/>
          </a:xfrm>
          <a:custGeom>
            <a:avLst/>
            <a:gdLst/>
            <a:ahLst/>
            <a:cxnLst/>
            <a:rect l="l" t="t" r="r" b="b"/>
            <a:pathLst>
              <a:path w="5694" h="1372" extrusionOk="0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"/>
          <p:cNvSpPr/>
          <p:nvPr/>
        </p:nvSpPr>
        <p:spPr>
          <a:xfrm>
            <a:off x="877547" y="335197"/>
            <a:ext cx="645170" cy="15478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3"/>
          <p:cNvSpPr/>
          <p:nvPr/>
        </p:nvSpPr>
        <p:spPr>
          <a:xfrm>
            <a:off x="8195431" y="195423"/>
            <a:ext cx="252794" cy="249582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7943863" y="4450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8100963" y="2365150"/>
            <a:ext cx="841871" cy="201949"/>
          </a:xfrm>
          <a:custGeom>
            <a:avLst/>
            <a:gdLst/>
            <a:ahLst/>
            <a:cxnLst/>
            <a:rect l="l" t="t" r="r" b="b"/>
            <a:pathLst>
              <a:path w="6002" h="1440" extrusionOk="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7" hasCustomPrompt="1"/>
          </p:nvPr>
        </p:nvSpPr>
        <p:spPr>
          <a:xfrm>
            <a:off x="1733975" y="1397550"/>
            <a:ext cx="734700" cy="640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title" idx="8" hasCustomPrompt="1"/>
          </p:nvPr>
        </p:nvSpPr>
        <p:spPr>
          <a:xfrm>
            <a:off x="1733975" y="2909925"/>
            <a:ext cx="734700" cy="6402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50" y="1397550"/>
            <a:ext cx="734700" cy="640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50" y="2909925"/>
            <a:ext cx="734700" cy="6402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675325" y="1397550"/>
            <a:ext cx="734700" cy="640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>
            <a:spLocks noGrp="1"/>
          </p:cNvSpPr>
          <p:nvPr>
            <p:ph type="title" idx="15" hasCustomPrompt="1"/>
          </p:nvPr>
        </p:nvSpPr>
        <p:spPr>
          <a:xfrm>
            <a:off x="6675325" y="2909925"/>
            <a:ext cx="734700" cy="640200"/>
          </a:xfrm>
          <a:prstGeom prst="rect">
            <a:avLst/>
          </a:prstGeom>
          <a:solidFill>
            <a:schemeClr val="accent6"/>
          </a:solidFill>
          <a:effectLst>
            <a:outerShdw dist="95250" dir="2760000" algn="bl" rotWithShape="0">
              <a:schemeClr val="l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/>
          <p:nvPr/>
        </p:nvSpPr>
        <p:spPr>
          <a:xfrm>
            <a:off x="2374913" y="26996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" name="Google Shape;260;p13"/>
          <p:cNvGrpSpPr/>
          <p:nvPr/>
        </p:nvGrpSpPr>
        <p:grpSpPr>
          <a:xfrm>
            <a:off x="7606691" y="3727763"/>
            <a:ext cx="889237" cy="1143073"/>
            <a:chOff x="1307321" y="654999"/>
            <a:chExt cx="1131632" cy="1454661"/>
          </a:xfrm>
        </p:grpSpPr>
        <p:sp>
          <p:nvSpPr>
            <p:cNvPr id="261" name="Google Shape;261;p13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13"/>
          <p:cNvGrpSpPr/>
          <p:nvPr/>
        </p:nvGrpSpPr>
        <p:grpSpPr>
          <a:xfrm>
            <a:off x="2903419" y="3476387"/>
            <a:ext cx="841828" cy="1390596"/>
            <a:chOff x="267900" y="392875"/>
            <a:chExt cx="1039422" cy="1716785"/>
          </a:xfrm>
        </p:grpSpPr>
        <p:sp>
          <p:nvSpPr>
            <p:cNvPr id="264" name="Google Shape;264;p1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13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3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6"/>
          <p:cNvSpPr/>
          <p:nvPr/>
        </p:nvSpPr>
        <p:spPr>
          <a:xfrm>
            <a:off x="3425925" y="-30350"/>
            <a:ext cx="655160" cy="156247"/>
          </a:xfrm>
          <a:custGeom>
            <a:avLst/>
            <a:gdLst/>
            <a:ahLst/>
            <a:cxnLst/>
            <a:rect l="l" t="t" r="r" b="b"/>
            <a:pathLst>
              <a:path w="9736" h="2322" extrusionOk="0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6"/>
          <p:cNvSpPr/>
          <p:nvPr/>
        </p:nvSpPr>
        <p:spPr>
          <a:xfrm flipH="1">
            <a:off x="-1041000" y="3009775"/>
            <a:ext cx="11225986" cy="3987262"/>
          </a:xfrm>
          <a:custGeom>
            <a:avLst/>
            <a:gdLst/>
            <a:ahLst/>
            <a:cxnLst/>
            <a:rect l="l" t="t" r="r" b="b"/>
            <a:pathLst>
              <a:path w="105159" h="44599" extrusionOk="0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39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0" y="4705507"/>
            <a:ext cx="9144064" cy="438003"/>
          </a:xfrm>
          <a:custGeom>
            <a:avLst/>
            <a:gdLst/>
            <a:ahLst/>
            <a:cxnLst/>
            <a:rect l="l" t="t" r="r" b="b"/>
            <a:pathLst>
              <a:path w="87612" h="9670" extrusionOk="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>
            <a:off x="2216420" y="3818242"/>
            <a:ext cx="841821" cy="1082123"/>
            <a:chOff x="1307321" y="654999"/>
            <a:chExt cx="1131632" cy="1454661"/>
          </a:xfrm>
        </p:grpSpPr>
        <p:sp>
          <p:nvSpPr>
            <p:cNvPr id="330" name="Google Shape;330;p16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6"/>
          <p:cNvSpPr txBox="1">
            <a:spLocks noGrp="1"/>
          </p:cNvSpPr>
          <p:nvPr>
            <p:ph type="subTitle" idx="1"/>
          </p:nvPr>
        </p:nvSpPr>
        <p:spPr>
          <a:xfrm>
            <a:off x="2437350" y="1245425"/>
            <a:ext cx="42693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334" name="Google Shape;334;p16"/>
          <p:cNvGrpSpPr/>
          <p:nvPr/>
        </p:nvGrpSpPr>
        <p:grpSpPr>
          <a:xfrm flipH="1">
            <a:off x="7355845" y="3869642"/>
            <a:ext cx="841821" cy="1082123"/>
            <a:chOff x="1307321" y="654999"/>
            <a:chExt cx="1131632" cy="1454661"/>
          </a:xfrm>
        </p:grpSpPr>
        <p:sp>
          <p:nvSpPr>
            <p:cNvPr id="335" name="Google Shape;335;p16"/>
            <p:cNvSpPr/>
            <p:nvPr/>
          </p:nvSpPr>
          <p:spPr>
            <a:xfrm>
              <a:off x="1307321" y="654999"/>
              <a:ext cx="1131632" cy="1021965"/>
            </a:xfrm>
            <a:custGeom>
              <a:avLst/>
              <a:gdLst/>
              <a:ahLst/>
              <a:cxnLst/>
              <a:rect l="l" t="t" r="r" b="b"/>
              <a:pathLst>
                <a:path w="25735" h="23241" extrusionOk="0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1876952" y="1126611"/>
              <a:ext cx="81569" cy="983049"/>
            </a:xfrm>
            <a:custGeom>
              <a:avLst/>
              <a:gdLst/>
              <a:ahLst/>
              <a:cxnLst/>
              <a:rect l="l" t="t" r="r" b="b"/>
              <a:pathLst>
                <a:path w="1855" h="22356" extrusionOk="0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16"/>
          <p:cNvSpPr/>
          <p:nvPr/>
        </p:nvSpPr>
        <p:spPr>
          <a:xfrm>
            <a:off x="8246700" y="161842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6"/>
          <p:cNvSpPr/>
          <p:nvPr/>
        </p:nvSpPr>
        <p:spPr>
          <a:xfrm>
            <a:off x="8553938" y="1372753"/>
            <a:ext cx="248824" cy="2456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6"/>
          <p:cNvSpPr/>
          <p:nvPr/>
        </p:nvSpPr>
        <p:spPr>
          <a:xfrm rot="10800000" flipH="1">
            <a:off x="8702325" y="1078625"/>
            <a:ext cx="475178" cy="4130850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6"/>
          <p:cNvSpPr/>
          <p:nvPr/>
        </p:nvSpPr>
        <p:spPr>
          <a:xfrm flipH="1">
            <a:off x="-33672" y="-30354"/>
            <a:ext cx="441750" cy="4098509"/>
          </a:xfrm>
          <a:custGeom>
            <a:avLst/>
            <a:gdLst/>
            <a:ahLst/>
            <a:cxnLst/>
            <a:rect l="l" t="t" r="r" b="b"/>
            <a:pathLst>
              <a:path w="2671" h="24782" extrusionOk="0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6"/>
          <p:cNvSpPr/>
          <p:nvPr/>
        </p:nvSpPr>
        <p:spPr>
          <a:xfrm>
            <a:off x="-1096887" y="48369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2" name="Google Shape;342;p16"/>
          <p:cNvGrpSpPr/>
          <p:nvPr/>
        </p:nvGrpSpPr>
        <p:grpSpPr>
          <a:xfrm flipH="1">
            <a:off x="-1340160" y="3843765"/>
            <a:ext cx="3284189" cy="1168269"/>
            <a:chOff x="2536050" y="2210275"/>
            <a:chExt cx="5672175" cy="2017737"/>
          </a:xfrm>
        </p:grpSpPr>
        <p:sp>
          <p:nvSpPr>
            <p:cNvPr id="343" name="Google Shape;343;p16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9E4D1">
            <a:alpha val="471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Black Han Sans"/>
              <a:buNone/>
              <a:defRPr sz="27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2" r:id="rId9"/>
    <p:sldLayoutId id="2147483663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9"/>
          <p:cNvSpPr txBox="1">
            <a:spLocks noGrp="1"/>
          </p:cNvSpPr>
          <p:nvPr>
            <p:ph type="subTitle" idx="1"/>
          </p:nvPr>
        </p:nvSpPr>
        <p:spPr>
          <a:xfrm>
            <a:off x="844500" y="2302950"/>
            <a:ext cx="59484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you can find you future car…</a:t>
            </a:r>
            <a:endParaRPr dirty="0"/>
          </a:p>
        </p:txBody>
      </p:sp>
      <p:sp>
        <p:nvSpPr>
          <p:cNvPr id="669" name="Google Shape;669;p29"/>
          <p:cNvSpPr txBox="1">
            <a:spLocks noGrp="1"/>
          </p:cNvSpPr>
          <p:nvPr>
            <p:ph type="ctrTitle"/>
          </p:nvPr>
        </p:nvSpPr>
        <p:spPr>
          <a:xfrm>
            <a:off x="844500" y="599625"/>
            <a:ext cx="5948400" cy="17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Giggles Gears</a:t>
            </a:r>
            <a:endParaRPr dirty="0"/>
          </a:p>
        </p:txBody>
      </p:sp>
      <p:grpSp>
        <p:nvGrpSpPr>
          <p:cNvPr id="670" name="Google Shape;670;p29"/>
          <p:cNvGrpSpPr/>
          <p:nvPr/>
        </p:nvGrpSpPr>
        <p:grpSpPr>
          <a:xfrm>
            <a:off x="7322784" y="2017639"/>
            <a:ext cx="340344" cy="1186354"/>
            <a:chOff x="3871459" y="1524906"/>
            <a:chExt cx="919351" cy="3204630"/>
          </a:xfrm>
        </p:grpSpPr>
        <p:sp>
          <p:nvSpPr>
            <p:cNvPr id="671" name="Google Shape;671;p29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29"/>
          <p:cNvGrpSpPr/>
          <p:nvPr/>
        </p:nvGrpSpPr>
        <p:grpSpPr>
          <a:xfrm flipH="1">
            <a:off x="7498708" y="1303570"/>
            <a:ext cx="3396071" cy="1706196"/>
            <a:chOff x="1997175" y="3512155"/>
            <a:chExt cx="1978025" cy="993765"/>
          </a:xfrm>
        </p:grpSpPr>
        <p:sp>
          <p:nvSpPr>
            <p:cNvPr id="680" name="Google Shape;680;p29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9"/>
          <p:cNvGrpSpPr/>
          <p:nvPr/>
        </p:nvGrpSpPr>
        <p:grpSpPr>
          <a:xfrm>
            <a:off x="4063865" y="3583065"/>
            <a:ext cx="3284189" cy="1168269"/>
            <a:chOff x="2536050" y="2210275"/>
            <a:chExt cx="5672175" cy="2017737"/>
          </a:xfrm>
        </p:grpSpPr>
        <p:sp>
          <p:nvSpPr>
            <p:cNvPr id="686" name="Google Shape;686;p29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29"/>
          <p:cNvSpPr/>
          <p:nvPr/>
        </p:nvSpPr>
        <p:spPr>
          <a:xfrm>
            <a:off x="5036100" y="306014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5330000" y="2812655"/>
            <a:ext cx="250671" cy="247486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68;p29">
            <a:extLst>
              <a:ext uri="{FF2B5EF4-FFF2-40B4-BE49-F238E27FC236}">
                <a16:creationId xmlns:a16="http://schemas.microsoft.com/office/drawing/2014/main" id="{A96DE57D-CEC7-FB79-92CC-06B6696AC2F7}"/>
              </a:ext>
            </a:extLst>
          </p:cNvPr>
          <p:cNvSpPr txBox="1">
            <a:spLocks/>
          </p:cNvSpPr>
          <p:nvPr/>
        </p:nvSpPr>
        <p:spPr>
          <a:xfrm>
            <a:off x="221566" y="31679"/>
            <a:ext cx="3597134" cy="1146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200" dirty="0"/>
              <a:t>ST1516 – DevOps &amp; AI Automation</a:t>
            </a:r>
          </a:p>
          <a:p>
            <a:pPr marL="0" indent="0"/>
            <a:r>
              <a:rPr lang="en-US" sz="1200" dirty="0"/>
              <a:t>Jeyakumar Sriram</a:t>
            </a:r>
          </a:p>
          <a:p>
            <a:pPr marL="0" indent="0"/>
            <a:r>
              <a:rPr lang="en-US" sz="1200" dirty="0"/>
              <a:t>DAAA/FT/2B/01</a:t>
            </a:r>
          </a:p>
          <a:p>
            <a:pPr marL="0" indent="0"/>
            <a:r>
              <a:rPr lang="en-US" sz="1200" dirty="0"/>
              <a:t>2214618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F1F1-A080-399F-70CE-E9838F50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26739"/>
            <a:ext cx="7704000" cy="57270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2C310-9C50-1347-0EC1-3BF2469A1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07749" y="813047"/>
            <a:ext cx="3616251" cy="2145690"/>
          </a:xfrm>
        </p:spPr>
        <p:txBody>
          <a:bodyPr/>
          <a:lstStyle/>
          <a:p>
            <a:pPr marL="152400" indent="0" algn="l">
              <a:buNone/>
            </a:pPr>
            <a:r>
              <a:rPr lang="en-US" dirty="0"/>
              <a:t>Based on the EDA: </a:t>
            </a:r>
          </a:p>
          <a:p>
            <a:pPr algn="l"/>
            <a:r>
              <a:rPr lang="en-US" dirty="0"/>
              <a:t>Some classes had very low rows and decided to remove them.</a:t>
            </a:r>
          </a:p>
          <a:p>
            <a:pPr algn="l"/>
            <a:r>
              <a:rPr lang="en-US" dirty="0"/>
              <a:t>Outliers in year and other numeric columns</a:t>
            </a:r>
          </a:p>
          <a:p>
            <a:pPr algn="l"/>
            <a:r>
              <a:rPr lang="en-US" dirty="0"/>
              <a:t>Price highly correlated with year and engine size</a:t>
            </a:r>
          </a:p>
          <a:p>
            <a:pPr algn="l"/>
            <a:r>
              <a:rPr lang="en-US" dirty="0"/>
              <a:t>No null values</a:t>
            </a:r>
          </a:p>
          <a:p>
            <a:pPr algn="l"/>
            <a:r>
              <a:rPr lang="en-US" dirty="0"/>
              <a:t>Model has too many classes and cannot be used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DC22F6-D8EA-245B-FE1E-D4F87D03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" y="643929"/>
            <a:ext cx="4710339" cy="11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57C63B-BF2D-B274-C95A-0E9E4BFF3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" y="1800252"/>
            <a:ext cx="3749601" cy="126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F2C0D40-FE0F-A8A1-B9AE-AEB2E9685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" y="3060535"/>
            <a:ext cx="4174144" cy="207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C615698-200F-B952-2F3C-629D8AFF4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041" y="2958737"/>
            <a:ext cx="2492922" cy="218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72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/>
          <p:cNvSpPr txBox="1">
            <a:spLocks noGrp="1"/>
          </p:cNvSpPr>
          <p:nvPr>
            <p:ph type="title"/>
          </p:nvPr>
        </p:nvSpPr>
        <p:spPr>
          <a:xfrm>
            <a:off x="767511" y="11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Preprocessing</a:t>
            </a:r>
            <a:endParaRPr dirty="0"/>
          </a:p>
        </p:txBody>
      </p:sp>
      <p:sp>
        <p:nvSpPr>
          <p:cNvPr id="873" name="Google Shape;873;p35"/>
          <p:cNvSpPr txBox="1">
            <a:spLocks noGrp="1"/>
          </p:cNvSpPr>
          <p:nvPr>
            <p:ph type="subTitle" idx="4"/>
          </p:nvPr>
        </p:nvSpPr>
        <p:spPr>
          <a:xfrm>
            <a:off x="990218" y="1634944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Cleaning</a:t>
            </a:r>
            <a:endParaRPr dirty="0"/>
          </a:p>
        </p:txBody>
      </p:sp>
      <p:sp>
        <p:nvSpPr>
          <p:cNvPr id="874" name="Google Shape;874;p35"/>
          <p:cNvSpPr txBox="1">
            <a:spLocks noGrp="1"/>
          </p:cNvSpPr>
          <p:nvPr>
            <p:ph type="subTitle" idx="5"/>
          </p:nvPr>
        </p:nvSpPr>
        <p:spPr>
          <a:xfrm>
            <a:off x="3536943" y="1634944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Splitting</a:t>
            </a:r>
            <a:endParaRPr dirty="0"/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"/>
          </p:nvPr>
        </p:nvSpPr>
        <p:spPr>
          <a:xfrm>
            <a:off x="990218" y="1970022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Removed outliers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Remove classes with low representation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Removed models with very little rows</a:t>
            </a:r>
            <a:endParaRPr dirty="0"/>
          </a:p>
        </p:txBody>
      </p:sp>
      <p:sp>
        <p:nvSpPr>
          <p:cNvPr id="876" name="Google Shape;876;p35"/>
          <p:cNvSpPr txBox="1">
            <a:spLocks noGrp="1"/>
          </p:cNvSpPr>
          <p:nvPr>
            <p:ph type="subTitle" idx="2"/>
          </p:nvPr>
        </p:nvSpPr>
        <p:spPr>
          <a:xfrm>
            <a:off x="3530899" y="2046544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train-</a:t>
            </a:r>
            <a:r>
              <a:rPr lang="en-US" dirty="0" err="1"/>
              <a:t>val</a:t>
            </a:r>
            <a:r>
              <a:rPr lang="en-US" dirty="0"/>
              <a:t>-test split with ratio 70-10-10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Dropped model column from dataset</a:t>
            </a:r>
            <a:endParaRPr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subTitle" idx="3"/>
          </p:nvPr>
        </p:nvSpPr>
        <p:spPr>
          <a:xfrm>
            <a:off x="6013208" y="2046544"/>
            <a:ext cx="2288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Performed ordinal encoding for transmission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Performed one hot for others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Scaled numeric columns</a:t>
            </a:r>
            <a:endParaRPr dirty="0"/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6"/>
          </p:nvPr>
        </p:nvSpPr>
        <p:spPr>
          <a:xfrm>
            <a:off x="6060180" y="1634944"/>
            <a:ext cx="228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879" name="Google Shape;879;p35"/>
          <p:cNvSpPr/>
          <p:nvPr/>
        </p:nvSpPr>
        <p:spPr>
          <a:xfrm>
            <a:off x="4359243" y="839091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/>
          <p:nvPr/>
        </p:nvSpPr>
        <p:spPr>
          <a:xfrm>
            <a:off x="6907318" y="839091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>
            <a:off x="1812518" y="839091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35"/>
          <p:cNvGrpSpPr/>
          <p:nvPr/>
        </p:nvGrpSpPr>
        <p:grpSpPr>
          <a:xfrm>
            <a:off x="7092486" y="971995"/>
            <a:ext cx="271059" cy="375592"/>
            <a:chOff x="7256731" y="3831082"/>
            <a:chExt cx="271059" cy="375592"/>
          </a:xfrm>
        </p:grpSpPr>
        <p:sp>
          <p:nvSpPr>
            <p:cNvPr id="883" name="Google Shape;883;p35"/>
            <p:cNvSpPr/>
            <p:nvPr/>
          </p:nvSpPr>
          <p:spPr>
            <a:xfrm>
              <a:off x="7269863" y="4011365"/>
              <a:ext cx="232248" cy="156498"/>
            </a:xfrm>
            <a:custGeom>
              <a:avLst/>
              <a:gdLst/>
              <a:ahLst/>
              <a:cxnLst/>
              <a:rect l="l" t="t" r="r" b="b"/>
              <a:pathLst>
                <a:path w="7481" h="5041" extrusionOk="0">
                  <a:moveTo>
                    <a:pt x="81" y="0"/>
                  </a:moveTo>
                  <a:cubicBezTo>
                    <a:pt x="1" y="161"/>
                    <a:pt x="1" y="343"/>
                    <a:pt x="1" y="504"/>
                  </a:cubicBezTo>
                  <a:cubicBezTo>
                    <a:pt x="1" y="847"/>
                    <a:pt x="81" y="1089"/>
                    <a:pt x="242" y="1351"/>
                  </a:cubicBezTo>
                  <a:cubicBezTo>
                    <a:pt x="323" y="1432"/>
                    <a:pt x="323" y="1512"/>
                    <a:pt x="242" y="1674"/>
                  </a:cubicBezTo>
                  <a:cubicBezTo>
                    <a:pt x="81" y="1855"/>
                    <a:pt x="1" y="2097"/>
                    <a:pt x="1" y="2440"/>
                  </a:cubicBezTo>
                  <a:cubicBezTo>
                    <a:pt x="1" y="3024"/>
                    <a:pt x="424" y="3609"/>
                    <a:pt x="1009" y="3690"/>
                  </a:cubicBezTo>
                  <a:lnTo>
                    <a:pt x="3952" y="5041"/>
                  </a:lnTo>
                  <a:lnTo>
                    <a:pt x="6372" y="3690"/>
                  </a:lnTo>
                  <a:cubicBezTo>
                    <a:pt x="6976" y="3609"/>
                    <a:pt x="7480" y="3024"/>
                    <a:pt x="7480" y="2440"/>
                  </a:cubicBezTo>
                  <a:cubicBezTo>
                    <a:pt x="7480" y="2097"/>
                    <a:pt x="7299" y="1855"/>
                    <a:pt x="7138" y="1674"/>
                  </a:cubicBezTo>
                  <a:cubicBezTo>
                    <a:pt x="7057" y="1512"/>
                    <a:pt x="7057" y="1432"/>
                    <a:pt x="7138" y="1351"/>
                  </a:cubicBezTo>
                  <a:cubicBezTo>
                    <a:pt x="7299" y="1089"/>
                    <a:pt x="7480" y="847"/>
                    <a:pt x="7480" y="504"/>
                  </a:cubicBezTo>
                  <a:cubicBezTo>
                    <a:pt x="7480" y="343"/>
                    <a:pt x="7380" y="161"/>
                    <a:pt x="7299" y="0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460143" y="4011365"/>
              <a:ext cx="57620" cy="114556"/>
            </a:xfrm>
            <a:custGeom>
              <a:avLst/>
              <a:gdLst/>
              <a:ahLst/>
              <a:cxnLst/>
              <a:rect l="l" t="t" r="r" b="b"/>
              <a:pathLst>
                <a:path w="1856" h="3690" extrusionOk="0">
                  <a:moveTo>
                    <a:pt x="928" y="0"/>
                  </a:moveTo>
                  <a:cubicBezTo>
                    <a:pt x="1009" y="81"/>
                    <a:pt x="1009" y="161"/>
                    <a:pt x="1009" y="242"/>
                  </a:cubicBezTo>
                  <a:cubicBezTo>
                    <a:pt x="1089" y="343"/>
                    <a:pt x="1089" y="424"/>
                    <a:pt x="1089" y="504"/>
                  </a:cubicBezTo>
                  <a:cubicBezTo>
                    <a:pt x="1089" y="847"/>
                    <a:pt x="1009" y="1089"/>
                    <a:pt x="847" y="1351"/>
                  </a:cubicBezTo>
                  <a:cubicBezTo>
                    <a:pt x="747" y="1432"/>
                    <a:pt x="747" y="1512"/>
                    <a:pt x="847" y="1674"/>
                  </a:cubicBezTo>
                  <a:cubicBezTo>
                    <a:pt x="1009" y="1855"/>
                    <a:pt x="1089" y="2097"/>
                    <a:pt x="1089" y="2440"/>
                  </a:cubicBezTo>
                  <a:cubicBezTo>
                    <a:pt x="1089" y="3024"/>
                    <a:pt x="585" y="3609"/>
                    <a:pt x="1" y="3690"/>
                  </a:cubicBezTo>
                  <a:lnTo>
                    <a:pt x="747" y="3690"/>
                  </a:lnTo>
                  <a:cubicBezTo>
                    <a:pt x="1351" y="3609"/>
                    <a:pt x="1856" y="3024"/>
                    <a:pt x="1856" y="2440"/>
                  </a:cubicBezTo>
                  <a:cubicBezTo>
                    <a:pt x="1856" y="2097"/>
                    <a:pt x="1674" y="1855"/>
                    <a:pt x="1513" y="1674"/>
                  </a:cubicBezTo>
                  <a:cubicBezTo>
                    <a:pt x="1432" y="1512"/>
                    <a:pt x="1432" y="1432"/>
                    <a:pt x="1513" y="1351"/>
                  </a:cubicBezTo>
                  <a:cubicBezTo>
                    <a:pt x="1674" y="1089"/>
                    <a:pt x="1856" y="847"/>
                    <a:pt x="1856" y="504"/>
                  </a:cubicBezTo>
                  <a:cubicBezTo>
                    <a:pt x="1856" y="424"/>
                    <a:pt x="1755" y="343"/>
                    <a:pt x="1755" y="242"/>
                  </a:cubicBezTo>
                  <a:cubicBezTo>
                    <a:pt x="1755" y="161"/>
                    <a:pt x="1674" y="81"/>
                    <a:pt x="1674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7256731" y="4123410"/>
              <a:ext cx="250378" cy="83263"/>
            </a:xfrm>
            <a:custGeom>
              <a:avLst/>
              <a:gdLst/>
              <a:ahLst/>
              <a:cxnLst/>
              <a:rect l="l" t="t" r="r" b="b"/>
              <a:pathLst>
                <a:path w="8065" h="2682" extrusionOk="0">
                  <a:moveTo>
                    <a:pt x="2016" y="0"/>
                  </a:moveTo>
                  <a:cubicBezTo>
                    <a:pt x="928" y="0"/>
                    <a:pt x="0" y="847"/>
                    <a:pt x="0" y="1936"/>
                  </a:cubicBezTo>
                  <a:lnTo>
                    <a:pt x="0" y="2177"/>
                  </a:lnTo>
                  <a:cubicBezTo>
                    <a:pt x="0" y="2520"/>
                    <a:pt x="242" y="2682"/>
                    <a:pt x="504" y="2682"/>
                  </a:cubicBezTo>
                  <a:lnTo>
                    <a:pt x="5887" y="2682"/>
                  </a:lnTo>
                  <a:lnTo>
                    <a:pt x="6553" y="2440"/>
                  </a:lnTo>
                  <a:lnTo>
                    <a:pt x="7641" y="2682"/>
                  </a:lnTo>
                  <a:cubicBezTo>
                    <a:pt x="7903" y="2682"/>
                    <a:pt x="8065" y="2440"/>
                    <a:pt x="8065" y="2177"/>
                  </a:cubicBezTo>
                  <a:lnTo>
                    <a:pt x="8065" y="1936"/>
                  </a:lnTo>
                  <a:cubicBezTo>
                    <a:pt x="8065" y="847"/>
                    <a:pt x="7218" y="0"/>
                    <a:pt x="6129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444496" y="4123410"/>
              <a:ext cx="83294" cy="83263"/>
            </a:xfrm>
            <a:custGeom>
              <a:avLst/>
              <a:gdLst/>
              <a:ahLst/>
              <a:cxnLst/>
              <a:rect l="l" t="t" r="r" b="b"/>
              <a:pathLst>
                <a:path w="2683" h="2682" extrusionOk="0">
                  <a:moveTo>
                    <a:pt x="1" y="0"/>
                  </a:moveTo>
                  <a:cubicBezTo>
                    <a:pt x="1089" y="0"/>
                    <a:pt x="1936" y="847"/>
                    <a:pt x="1936" y="1936"/>
                  </a:cubicBezTo>
                  <a:lnTo>
                    <a:pt x="1936" y="2177"/>
                  </a:lnTo>
                  <a:cubicBezTo>
                    <a:pt x="1936" y="2440"/>
                    <a:pt x="1855" y="2601"/>
                    <a:pt x="1593" y="2682"/>
                  </a:cubicBezTo>
                  <a:lnTo>
                    <a:pt x="2178" y="2682"/>
                  </a:lnTo>
                  <a:cubicBezTo>
                    <a:pt x="2521" y="2682"/>
                    <a:pt x="2682" y="2520"/>
                    <a:pt x="2682" y="2177"/>
                  </a:cubicBezTo>
                  <a:lnTo>
                    <a:pt x="2682" y="1936"/>
                  </a:lnTo>
                  <a:cubicBezTo>
                    <a:pt x="2682" y="847"/>
                    <a:pt x="1855" y="0"/>
                    <a:pt x="747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339965" y="4107732"/>
              <a:ext cx="107074" cy="33839"/>
            </a:xfrm>
            <a:custGeom>
              <a:avLst/>
              <a:gdLst/>
              <a:ahLst/>
              <a:cxnLst/>
              <a:rect l="l" t="t" r="r" b="b"/>
              <a:pathLst>
                <a:path w="3449" h="1090" extrusionOk="0">
                  <a:moveTo>
                    <a:pt x="1" y="1"/>
                  </a:moveTo>
                  <a:lnTo>
                    <a:pt x="585" y="1090"/>
                  </a:lnTo>
                  <a:lnTo>
                    <a:pt x="3448" y="76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7361262" y="4076438"/>
              <a:ext cx="65101" cy="75781"/>
            </a:xfrm>
            <a:custGeom>
              <a:avLst/>
              <a:gdLst/>
              <a:ahLst/>
              <a:cxnLst/>
              <a:rect l="l" t="t" r="r" b="b"/>
              <a:pathLst>
                <a:path w="2097" h="2441" extrusionOk="0">
                  <a:moveTo>
                    <a:pt x="0" y="1"/>
                  </a:moveTo>
                  <a:lnTo>
                    <a:pt x="0" y="2279"/>
                  </a:lnTo>
                  <a:lnTo>
                    <a:pt x="1008" y="2440"/>
                  </a:lnTo>
                  <a:lnTo>
                    <a:pt x="2097" y="2279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7455145" y="4164670"/>
              <a:ext cx="23191" cy="26357"/>
            </a:xfrm>
            <a:custGeom>
              <a:avLst/>
              <a:gdLst/>
              <a:ahLst/>
              <a:cxnLst/>
              <a:rect l="l" t="t" r="r" b="b"/>
              <a:pathLst>
                <a:path w="747" h="849" extrusionOk="0">
                  <a:moveTo>
                    <a:pt x="423" y="1"/>
                  </a:moveTo>
                  <a:cubicBezTo>
                    <a:pt x="389" y="1"/>
                    <a:pt x="355" y="8"/>
                    <a:pt x="323" y="22"/>
                  </a:cubicBezTo>
                  <a:cubicBezTo>
                    <a:pt x="81" y="22"/>
                    <a:pt x="0" y="183"/>
                    <a:pt x="0" y="344"/>
                  </a:cubicBezTo>
                  <a:lnTo>
                    <a:pt x="0" y="687"/>
                  </a:lnTo>
                  <a:lnTo>
                    <a:pt x="746" y="848"/>
                  </a:lnTo>
                  <a:lnTo>
                    <a:pt x="746" y="344"/>
                  </a:lnTo>
                  <a:cubicBezTo>
                    <a:pt x="746" y="145"/>
                    <a:pt x="583" y="1"/>
                    <a:pt x="423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392556" y="4107732"/>
              <a:ext cx="70131" cy="65536"/>
            </a:xfrm>
            <a:custGeom>
              <a:avLst/>
              <a:gdLst/>
              <a:ahLst/>
              <a:cxnLst/>
              <a:rect l="l" t="t" r="r" b="b"/>
              <a:pathLst>
                <a:path w="2259" h="2111" extrusionOk="0">
                  <a:moveTo>
                    <a:pt x="1754" y="1"/>
                  </a:moveTo>
                  <a:lnTo>
                    <a:pt x="0" y="1432"/>
                  </a:lnTo>
                  <a:lnTo>
                    <a:pt x="504" y="2017"/>
                  </a:lnTo>
                  <a:cubicBezTo>
                    <a:pt x="551" y="2064"/>
                    <a:pt x="624" y="2110"/>
                    <a:pt x="694" y="2110"/>
                  </a:cubicBezTo>
                  <a:cubicBezTo>
                    <a:pt x="744" y="2110"/>
                    <a:pt x="793" y="2085"/>
                    <a:pt x="827" y="2017"/>
                  </a:cubicBezTo>
                  <a:lnTo>
                    <a:pt x="2097" y="1009"/>
                  </a:lnTo>
                  <a:cubicBezTo>
                    <a:pt x="2258" y="848"/>
                    <a:pt x="2258" y="586"/>
                    <a:pt x="2178" y="505"/>
                  </a:cubicBezTo>
                  <a:lnTo>
                    <a:pt x="1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7321803" y="4107732"/>
              <a:ext cx="70783" cy="65536"/>
            </a:xfrm>
            <a:custGeom>
              <a:avLst/>
              <a:gdLst/>
              <a:ahLst/>
              <a:cxnLst/>
              <a:rect l="l" t="t" r="r" b="b"/>
              <a:pathLst>
                <a:path w="2280" h="2111" extrusionOk="0">
                  <a:moveTo>
                    <a:pt x="505" y="1"/>
                  </a:moveTo>
                  <a:lnTo>
                    <a:pt x="162" y="505"/>
                  </a:lnTo>
                  <a:cubicBezTo>
                    <a:pt x="1" y="586"/>
                    <a:pt x="1" y="848"/>
                    <a:pt x="162" y="1009"/>
                  </a:cubicBezTo>
                  <a:lnTo>
                    <a:pt x="1432" y="2017"/>
                  </a:lnTo>
                  <a:cubicBezTo>
                    <a:pt x="1501" y="2085"/>
                    <a:pt x="1554" y="2110"/>
                    <a:pt x="1601" y="2110"/>
                  </a:cubicBezTo>
                  <a:cubicBezTo>
                    <a:pt x="1665" y="2110"/>
                    <a:pt x="1717" y="2064"/>
                    <a:pt x="1775" y="2017"/>
                  </a:cubicBezTo>
                  <a:lnTo>
                    <a:pt x="2279" y="1432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7439498" y="4185998"/>
              <a:ext cx="54484" cy="20676"/>
            </a:xfrm>
            <a:custGeom>
              <a:avLst/>
              <a:gdLst/>
              <a:ahLst/>
              <a:cxnLst/>
              <a:rect l="l" t="t" r="r" b="b"/>
              <a:pathLst>
                <a:path w="1755" h="666" extrusionOk="0">
                  <a:moveTo>
                    <a:pt x="242" y="0"/>
                  </a:moveTo>
                  <a:cubicBezTo>
                    <a:pt x="81" y="0"/>
                    <a:pt x="0" y="81"/>
                    <a:pt x="0" y="161"/>
                  </a:cubicBezTo>
                  <a:lnTo>
                    <a:pt x="0" y="666"/>
                  </a:lnTo>
                  <a:lnTo>
                    <a:pt x="1754" y="666"/>
                  </a:lnTo>
                  <a:lnTo>
                    <a:pt x="1754" y="161"/>
                  </a:lnTo>
                  <a:cubicBezTo>
                    <a:pt x="1754" y="81"/>
                    <a:pt x="1674" y="0"/>
                    <a:pt x="1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7475790" y="3971937"/>
              <a:ext cx="41973" cy="50076"/>
            </a:xfrm>
            <a:custGeom>
              <a:avLst/>
              <a:gdLst/>
              <a:ahLst/>
              <a:cxnLst/>
              <a:rect l="l" t="t" r="r" b="b"/>
              <a:pathLst>
                <a:path w="1352" h="1613" extrusionOk="0">
                  <a:moveTo>
                    <a:pt x="558" y="1"/>
                  </a:moveTo>
                  <a:cubicBezTo>
                    <a:pt x="271" y="1"/>
                    <a:pt x="1" y="101"/>
                    <a:pt x="1" y="101"/>
                  </a:cubicBezTo>
                  <a:lnTo>
                    <a:pt x="1" y="1613"/>
                  </a:lnTo>
                  <a:lnTo>
                    <a:pt x="585" y="1613"/>
                  </a:lnTo>
                  <a:cubicBezTo>
                    <a:pt x="1009" y="1613"/>
                    <a:pt x="1352" y="1270"/>
                    <a:pt x="1352" y="927"/>
                  </a:cubicBezTo>
                  <a:cubicBezTo>
                    <a:pt x="1352" y="685"/>
                    <a:pt x="1251" y="504"/>
                    <a:pt x="1170" y="343"/>
                  </a:cubicBezTo>
                  <a:cubicBezTo>
                    <a:pt x="1059" y="74"/>
                    <a:pt x="802" y="1"/>
                    <a:pt x="558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7267348" y="3969267"/>
              <a:ext cx="43867" cy="52745"/>
            </a:xfrm>
            <a:custGeom>
              <a:avLst/>
              <a:gdLst/>
              <a:ahLst/>
              <a:cxnLst/>
              <a:rect l="l" t="t" r="r" b="b"/>
              <a:pathLst>
                <a:path w="1413" h="1699" extrusionOk="0">
                  <a:moveTo>
                    <a:pt x="1260" y="1"/>
                  </a:moveTo>
                  <a:cubicBezTo>
                    <a:pt x="968" y="1"/>
                    <a:pt x="345" y="47"/>
                    <a:pt x="162" y="429"/>
                  </a:cubicBezTo>
                  <a:cubicBezTo>
                    <a:pt x="82" y="590"/>
                    <a:pt x="1" y="771"/>
                    <a:pt x="1" y="1013"/>
                  </a:cubicBezTo>
                  <a:cubicBezTo>
                    <a:pt x="82" y="1356"/>
                    <a:pt x="404" y="1699"/>
                    <a:pt x="747" y="1699"/>
                  </a:cubicBezTo>
                  <a:lnTo>
                    <a:pt x="1412" y="1699"/>
                  </a:lnTo>
                  <a:lnTo>
                    <a:pt x="1412" y="5"/>
                  </a:lnTo>
                  <a:cubicBezTo>
                    <a:pt x="1412" y="5"/>
                    <a:pt x="1353" y="1"/>
                    <a:pt x="1260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7467656" y="3993204"/>
              <a:ext cx="31324" cy="10059"/>
            </a:xfrm>
            <a:custGeom>
              <a:avLst/>
              <a:gdLst/>
              <a:ahLst/>
              <a:cxnLst/>
              <a:rect l="l" t="t" r="r" b="b"/>
              <a:pathLst>
                <a:path w="1009" h="324" extrusionOk="0">
                  <a:moveTo>
                    <a:pt x="263" y="0"/>
                  </a:moveTo>
                  <a:cubicBezTo>
                    <a:pt x="101" y="0"/>
                    <a:pt x="1" y="81"/>
                    <a:pt x="1" y="162"/>
                  </a:cubicBezTo>
                  <a:cubicBezTo>
                    <a:pt x="101" y="242"/>
                    <a:pt x="182" y="323"/>
                    <a:pt x="263" y="323"/>
                  </a:cubicBezTo>
                  <a:lnTo>
                    <a:pt x="847" y="323"/>
                  </a:lnTo>
                  <a:cubicBezTo>
                    <a:pt x="928" y="323"/>
                    <a:pt x="1009" y="242"/>
                    <a:pt x="1009" y="162"/>
                  </a:cubicBezTo>
                  <a:cubicBezTo>
                    <a:pt x="1009" y="81"/>
                    <a:pt x="928" y="0"/>
                    <a:pt x="847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7285510" y="3993204"/>
              <a:ext cx="31324" cy="10059"/>
            </a:xfrm>
            <a:custGeom>
              <a:avLst/>
              <a:gdLst/>
              <a:ahLst/>
              <a:cxnLst/>
              <a:rect l="l" t="t" r="r" b="b"/>
              <a:pathLst>
                <a:path w="1009" h="324" extrusionOk="0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81" y="323"/>
                    <a:pt x="162" y="323"/>
                  </a:cubicBezTo>
                  <a:lnTo>
                    <a:pt x="827" y="323"/>
                  </a:lnTo>
                  <a:cubicBezTo>
                    <a:pt x="928" y="323"/>
                    <a:pt x="1009" y="242"/>
                    <a:pt x="1009" y="162"/>
                  </a:cubicBezTo>
                  <a:cubicBezTo>
                    <a:pt x="1009" y="81"/>
                    <a:pt x="928" y="0"/>
                    <a:pt x="827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7303672" y="3922481"/>
              <a:ext cx="164011" cy="172145"/>
            </a:xfrm>
            <a:custGeom>
              <a:avLst/>
              <a:gdLst/>
              <a:ahLst/>
              <a:cxnLst/>
              <a:rect l="l" t="t" r="r" b="b"/>
              <a:pathLst>
                <a:path w="5283" h="5545" extrusionOk="0">
                  <a:moveTo>
                    <a:pt x="0" y="0"/>
                  </a:moveTo>
                  <a:lnTo>
                    <a:pt x="0" y="2702"/>
                  </a:lnTo>
                  <a:cubicBezTo>
                    <a:pt x="0" y="4214"/>
                    <a:pt x="1089" y="5383"/>
                    <a:pt x="2520" y="5545"/>
                  </a:cubicBezTo>
                  <a:lnTo>
                    <a:pt x="3105" y="5545"/>
                  </a:lnTo>
                  <a:cubicBezTo>
                    <a:pt x="3105" y="5545"/>
                    <a:pt x="5121" y="5121"/>
                    <a:pt x="5121" y="3528"/>
                  </a:cubicBezTo>
                  <a:lnTo>
                    <a:pt x="5283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7381908" y="3922481"/>
              <a:ext cx="98909" cy="174659"/>
            </a:xfrm>
            <a:custGeom>
              <a:avLst/>
              <a:gdLst/>
              <a:ahLst/>
              <a:cxnLst/>
              <a:rect l="l" t="t" r="r" b="b"/>
              <a:pathLst>
                <a:path w="3186" h="5626" extrusionOk="0">
                  <a:moveTo>
                    <a:pt x="2521" y="0"/>
                  </a:moveTo>
                  <a:lnTo>
                    <a:pt x="2521" y="2359"/>
                  </a:lnTo>
                  <a:lnTo>
                    <a:pt x="2359" y="2520"/>
                  </a:lnTo>
                  <a:lnTo>
                    <a:pt x="2521" y="2702"/>
                  </a:lnTo>
                  <a:cubicBezTo>
                    <a:pt x="2521" y="3528"/>
                    <a:pt x="2178" y="4214"/>
                    <a:pt x="1674" y="4799"/>
                  </a:cubicBezTo>
                  <a:cubicBezTo>
                    <a:pt x="1250" y="5222"/>
                    <a:pt x="666" y="5464"/>
                    <a:pt x="0" y="5545"/>
                  </a:cubicBezTo>
                  <a:cubicBezTo>
                    <a:pt x="162" y="5545"/>
                    <a:pt x="242" y="5625"/>
                    <a:pt x="424" y="5625"/>
                  </a:cubicBezTo>
                  <a:cubicBezTo>
                    <a:pt x="1170" y="5625"/>
                    <a:pt x="1855" y="5303"/>
                    <a:pt x="2440" y="4799"/>
                  </a:cubicBezTo>
                  <a:cubicBezTo>
                    <a:pt x="2944" y="4214"/>
                    <a:pt x="3186" y="3528"/>
                    <a:pt x="3186" y="2702"/>
                  </a:cubicBezTo>
                  <a:lnTo>
                    <a:pt x="3186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7358126" y="4035302"/>
              <a:ext cx="68237" cy="23035"/>
            </a:xfrm>
            <a:custGeom>
              <a:avLst/>
              <a:gdLst/>
              <a:ahLst/>
              <a:cxnLst/>
              <a:rect l="l" t="t" r="r" b="b"/>
              <a:pathLst>
                <a:path w="2198" h="742" extrusionOk="0">
                  <a:moveTo>
                    <a:pt x="222" y="0"/>
                  </a:moveTo>
                  <a:cubicBezTo>
                    <a:pt x="182" y="0"/>
                    <a:pt x="141" y="25"/>
                    <a:pt x="101" y="76"/>
                  </a:cubicBezTo>
                  <a:cubicBezTo>
                    <a:pt x="0" y="157"/>
                    <a:pt x="0" y="237"/>
                    <a:pt x="101" y="318"/>
                  </a:cubicBezTo>
                  <a:cubicBezTo>
                    <a:pt x="424" y="580"/>
                    <a:pt x="766" y="741"/>
                    <a:pt x="1109" y="741"/>
                  </a:cubicBezTo>
                  <a:cubicBezTo>
                    <a:pt x="1432" y="741"/>
                    <a:pt x="1855" y="580"/>
                    <a:pt x="2117" y="318"/>
                  </a:cubicBezTo>
                  <a:cubicBezTo>
                    <a:pt x="2198" y="237"/>
                    <a:pt x="2198" y="157"/>
                    <a:pt x="2198" y="76"/>
                  </a:cubicBezTo>
                  <a:cubicBezTo>
                    <a:pt x="2158" y="25"/>
                    <a:pt x="2092" y="0"/>
                    <a:pt x="2027" y="0"/>
                  </a:cubicBezTo>
                  <a:cubicBezTo>
                    <a:pt x="1961" y="0"/>
                    <a:pt x="1896" y="25"/>
                    <a:pt x="1855" y="76"/>
                  </a:cubicBezTo>
                  <a:cubicBezTo>
                    <a:pt x="1644" y="237"/>
                    <a:pt x="1371" y="318"/>
                    <a:pt x="1099" y="318"/>
                  </a:cubicBezTo>
                  <a:cubicBezTo>
                    <a:pt x="827" y="318"/>
                    <a:pt x="555" y="237"/>
                    <a:pt x="343" y="76"/>
                  </a:cubicBezTo>
                  <a:cubicBezTo>
                    <a:pt x="303" y="25"/>
                    <a:pt x="262" y="0"/>
                    <a:pt x="222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7269863" y="3831082"/>
              <a:ext cx="237246" cy="151500"/>
            </a:xfrm>
            <a:custGeom>
              <a:avLst/>
              <a:gdLst/>
              <a:ahLst/>
              <a:cxnLst/>
              <a:rect l="l" t="t" r="r" b="b"/>
              <a:pathLst>
                <a:path w="7642" h="4880" extrusionOk="0">
                  <a:moveTo>
                    <a:pt x="3952" y="1"/>
                  </a:moveTo>
                  <a:cubicBezTo>
                    <a:pt x="3609" y="1"/>
                    <a:pt x="3347" y="101"/>
                    <a:pt x="3105" y="263"/>
                  </a:cubicBezTo>
                  <a:cubicBezTo>
                    <a:pt x="3105" y="343"/>
                    <a:pt x="3025" y="343"/>
                    <a:pt x="2944" y="343"/>
                  </a:cubicBezTo>
                  <a:cubicBezTo>
                    <a:pt x="2763" y="343"/>
                    <a:pt x="2682" y="263"/>
                    <a:pt x="2521" y="263"/>
                  </a:cubicBezTo>
                  <a:cubicBezTo>
                    <a:pt x="2017" y="263"/>
                    <a:pt x="1513" y="686"/>
                    <a:pt x="1331" y="1190"/>
                  </a:cubicBezTo>
                  <a:cubicBezTo>
                    <a:pt x="1331" y="1271"/>
                    <a:pt x="1251" y="1351"/>
                    <a:pt x="1170" y="1351"/>
                  </a:cubicBezTo>
                  <a:cubicBezTo>
                    <a:pt x="928" y="1432"/>
                    <a:pt x="585" y="1614"/>
                    <a:pt x="424" y="1775"/>
                  </a:cubicBezTo>
                  <a:cubicBezTo>
                    <a:pt x="242" y="2017"/>
                    <a:pt x="162" y="2279"/>
                    <a:pt x="162" y="2622"/>
                  </a:cubicBezTo>
                  <a:cubicBezTo>
                    <a:pt x="162" y="2864"/>
                    <a:pt x="242" y="3025"/>
                    <a:pt x="323" y="3206"/>
                  </a:cubicBezTo>
                  <a:lnTo>
                    <a:pt x="323" y="3368"/>
                  </a:lnTo>
                  <a:lnTo>
                    <a:pt x="323" y="3529"/>
                  </a:lnTo>
                  <a:cubicBezTo>
                    <a:pt x="242" y="3630"/>
                    <a:pt x="162" y="3791"/>
                    <a:pt x="81" y="3872"/>
                  </a:cubicBezTo>
                  <a:cubicBezTo>
                    <a:pt x="1" y="4033"/>
                    <a:pt x="1" y="4214"/>
                    <a:pt x="1" y="4376"/>
                  </a:cubicBezTo>
                  <a:cubicBezTo>
                    <a:pt x="1" y="4537"/>
                    <a:pt x="81" y="4718"/>
                    <a:pt x="162" y="4880"/>
                  </a:cubicBezTo>
                  <a:cubicBezTo>
                    <a:pt x="242" y="4718"/>
                    <a:pt x="505" y="4638"/>
                    <a:pt x="666" y="4638"/>
                  </a:cubicBezTo>
                  <a:lnTo>
                    <a:pt x="1089" y="4638"/>
                  </a:lnTo>
                  <a:lnTo>
                    <a:pt x="1089" y="4376"/>
                  </a:lnTo>
                  <a:cubicBezTo>
                    <a:pt x="1089" y="4247"/>
                    <a:pt x="1193" y="4105"/>
                    <a:pt x="1327" y="4105"/>
                  </a:cubicBezTo>
                  <a:cubicBezTo>
                    <a:pt x="1360" y="4105"/>
                    <a:pt x="1396" y="4114"/>
                    <a:pt x="1432" y="4134"/>
                  </a:cubicBezTo>
                  <a:cubicBezTo>
                    <a:pt x="1662" y="4244"/>
                    <a:pt x="1892" y="4304"/>
                    <a:pt x="2113" y="4304"/>
                  </a:cubicBezTo>
                  <a:cubicBezTo>
                    <a:pt x="2375" y="4304"/>
                    <a:pt x="2624" y="4219"/>
                    <a:pt x="2843" y="4033"/>
                  </a:cubicBezTo>
                  <a:cubicBezTo>
                    <a:pt x="2894" y="3993"/>
                    <a:pt x="2959" y="3972"/>
                    <a:pt x="3022" y="3972"/>
                  </a:cubicBezTo>
                  <a:cubicBezTo>
                    <a:pt x="3085" y="3972"/>
                    <a:pt x="3146" y="3993"/>
                    <a:pt x="3186" y="4033"/>
                  </a:cubicBezTo>
                  <a:cubicBezTo>
                    <a:pt x="3438" y="4204"/>
                    <a:pt x="3690" y="4290"/>
                    <a:pt x="3952" y="4290"/>
                  </a:cubicBezTo>
                  <a:cubicBezTo>
                    <a:pt x="4214" y="4290"/>
                    <a:pt x="4487" y="4204"/>
                    <a:pt x="4779" y="4033"/>
                  </a:cubicBezTo>
                  <a:cubicBezTo>
                    <a:pt x="4819" y="3993"/>
                    <a:pt x="4865" y="3972"/>
                    <a:pt x="4910" y="3972"/>
                  </a:cubicBezTo>
                  <a:cubicBezTo>
                    <a:pt x="4955" y="3972"/>
                    <a:pt x="5001" y="3993"/>
                    <a:pt x="5041" y="4033"/>
                  </a:cubicBezTo>
                  <a:cubicBezTo>
                    <a:pt x="5315" y="4219"/>
                    <a:pt x="5589" y="4304"/>
                    <a:pt x="5850" y="4304"/>
                  </a:cubicBezTo>
                  <a:cubicBezTo>
                    <a:pt x="6069" y="4304"/>
                    <a:pt x="6279" y="4244"/>
                    <a:pt x="6472" y="4134"/>
                  </a:cubicBezTo>
                  <a:cubicBezTo>
                    <a:pt x="6505" y="4114"/>
                    <a:pt x="6537" y="4105"/>
                    <a:pt x="6568" y="4105"/>
                  </a:cubicBezTo>
                  <a:cubicBezTo>
                    <a:pt x="6692" y="4105"/>
                    <a:pt x="6795" y="4247"/>
                    <a:pt x="6795" y="4376"/>
                  </a:cubicBezTo>
                  <a:lnTo>
                    <a:pt x="6795" y="4638"/>
                  </a:lnTo>
                  <a:lnTo>
                    <a:pt x="7138" y="4638"/>
                  </a:lnTo>
                  <a:lnTo>
                    <a:pt x="7642" y="4295"/>
                  </a:lnTo>
                  <a:cubicBezTo>
                    <a:pt x="7138" y="3206"/>
                    <a:pt x="7561" y="2783"/>
                    <a:pt x="7561" y="2622"/>
                  </a:cubicBezTo>
                  <a:cubicBezTo>
                    <a:pt x="7561" y="2279"/>
                    <a:pt x="6291" y="1190"/>
                    <a:pt x="6291" y="1190"/>
                  </a:cubicBezTo>
                  <a:cubicBezTo>
                    <a:pt x="6049" y="424"/>
                    <a:pt x="5041" y="343"/>
                    <a:pt x="5041" y="343"/>
                  </a:cubicBezTo>
                  <a:cubicBezTo>
                    <a:pt x="4960" y="343"/>
                    <a:pt x="4859" y="343"/>
                    <a:pt x="4779" y="263"/>
                  </a:cubicBezTo>
                  <a:cubicBezTo>
                    <a:pt x="4698" y="182"/>
                    <a:pt x="4537" y="101"/>
                    <a:pt x="4456" y="101"/>
                  </a:cubicBezTo>
                  <a:cubicBezTo>
                    <a:pt x="4275" y="1"/>
                    <a:pt x="4114" y="1"/>
                    <a:pt x="3952" y="1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7426334" y="3839216"/>
              <a:ext cx="88292" cy="143366"/>
            </a:xfrm>
            <a:custGeom>
              <a:avLst/>
              <a:gdLst/>
              <a:ahLst/>
              <a:cxnLst/>
              <a:rect l="l" t="t" r="r" b="b"/>
              <a:pathLst>
                <a:path w="2844" h="4618" extrusionOk="0">
                  <a:moveTo>
                    <a:pt x="324" y="1"/>
                  </a:moveTo>
                  <a:cubicBezTo>
                    <a:pt x="243" y="1"/>
                    <a:pt x="82" y="81"/>
                    <a:pt x="1" y="81"/>
                  </a:cubicBezTo>
                  <a:cubicBezTo>
                    <a:pt x="82" y="162"/>
                    <a:pt x="243" y="162"/>
                    <a:pt x="324" y="343"/>
                  </a:cubicBezTo>
                  <a:cubicBezTo>
                    <a:pt x="424" y="343"/>
                    <a:pt x="424" y="343"/>
                    <a:pt x="505" y="424"/>
                  </a:cubicBezTo>
                  <a:cubicBezTo>
                    <a:pt x="586" y="505"/>
                    <a:pt x="747" y="747"/>
                    <a:pt x="747" y="928"/>
                  </a:cubicBezTo>
                  <a:cubicBezTo>
                    <a:pt x="747" y="1009"/>
                    <a:pt x="828" y="1009"/>
                    <a:pt x="828" y="1089"/>
                  </a:cubicBezTo>
                  <a:lnTo>
                    <a:pt x="1009" y="1089"/>
                  </a:lnTo>
                  <a:cubicBezTo>
                    <a:pt x="1251" y="1170"/>
                    <a:pt x="1513" y="1251"/>
                    <a:pt x="1674" y="1513"/>
                  </a:cubicBezTo>
                  <a:cubicBezTo>
                    <a:pt x="1836" y="1674"/>
                    <a:pt x="2017" y="2017"/>
                    <a:pt x="2017" y="2360"/>
                  </a:cubicBezTo>
                  <a:cubicBezTo>
                    <a:pt x="2017" y="2440"/>
                    <a:pt x="2017" y="2521"/>
                    <a:pt x="1936" y="2682"/>
                  </a:cubicBezTo>
                  <a:cubicBezTo>
                    <a:pt x="1936" y="2763"/>
                    <a:pt x="1836" y="2864"/>
                    <a:pt x="1836" y="2944"/>
                  </a:cubicBezTo>
                  <a:cubicBezTo>
                    <a:pt x="1755" y="3025"/>
                    <a:pt x="1755" y="3025"/>
                    <a:pt x="1755" y="3106"/>
                  </a:cubicBezTo>
                  <a:cubicBezTo>
                    <a:pt x="1755" y="3186"/>
                    <a:pt x="1836" y="3186"/>
                    <a:pt x="1836" y="3267"/>
                  </a:cubicBezTo>
                  <a:cubicBezTo>
                    <a:pt x="2017" y="3529"/>
                    <a:pt x="2178" y="3771"/>
                    <a:pt x="2178" y="4114"/>
                  </a:cubicBezTo>
                  <a:cubicBezTo>
                    <a:pt x="2178" y="4194"/>
                    <a:pt x="2178" y="4275"/>
                    <a:pt x="2098" y="4376"/>
                  </a:cubicBezTo>
                  <a:lnTo>
                    <a:pt x="2178" y="4376"/>
                  </a:lnTo>
                  <a:cubicBezTo>
                    <a:pt x="2440" y="4376"/>
                    <a:pt x="2602" y="4456"/>
                    <a:pt x="2763" y="4618"/>
                  </a:cubicBezTo>
                  <a:cubicBezTo>
                    <a:pt x="2763" y="4537"/>
                    <a:pt x="2844" y="4456"/>
                    <a:pt x="2844" y="4376"/>
                  </a:cubicBezTo>
                  <a:lnTo>
                    <a:pt x="2844" y="4114"/>
                  </a:lnTo>
                  <a:cubicBezTo>
                    <a:pt x="2844" y="3771"/>
                    <a:pt x="2763" y="3529"/>
                    <a:pt x="2602" y="3267"/>
                  </a:cubicBezTo>
                  <a:cubicBezTo>
                    <a:pt x="2521" y="3186"/>
                    <a:pt x="2521" y="3186"/>
                    <a:pt x="2521" y="3106"/>
                  </a:cubicBezTo>
                  <a:lnTo>
                    <a:pt x="2521" y="2944"/>
                  </a:lnTo>
                  <a:cubicBezTo>
                    <a:pt x="2602" y="2864"/>
                    <a:pt x="2682" y="2763"/>
                    <a:pt x="2682" y="2682"/>
                  </a:cubicBezTo>
                  <a:cubicBezTo>
                    <a:pt x="2763" y="2521"/>
                    <a:pt x="2763" y="2440"/>
                    <a:pt x="2763" y="2360"/>
                  </a:cubicBezTo>
                  <a:cubicBezTo>
                    <a:pt x="2763" y="2017"/>
                    <a:pt x="2602" y="1674"/>
                    <a:pt x="2440" y="1513"/>
                  </a:cubicBezTo>
                  <a:cubicBezTo>
                    <a:pt x="2178" y="1251"/>
                    <a:pt x="2017" y="1170"/>
                    <a:pt x="1674" y="1089"/>
                  </a:cubicBezTo>
                  <a:lnTo>
                    <a:pt x="1594" y="1089"/>
                  </a:lnTo>
                  <a:cubicBezTo>
                    <a:pt x="1513" y="1009"/>
                    <a:pt x="1513" y="1009"/>
                    <a:pt x="1513" y="928"/>
                  </a:cubicBezTo>
                  <a:cubicBezTo>
                    <a:pt x="1432" y="747"/>
                    <a:pt x="1332" y="505"/>
                    <a:pt x="1170" y="424"/>
                  </a:cubicBezTo>
                  <a:cubicBezTo>
                    <a:pt x="1170" y="343"/>
                    <a:pt x="1090" y="343"/>
                    <a:pt x="1090" y="343"/>
                  </a:cubicBezTo>
                  <a:cubicBezTo>
                    <a:pt x="928" y="162"/>
                    <a:pt x="586" y="1"/>
                    <a:pt x="324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7368775" y="3995718"/>
              <a:ext cx="46971" cy="13163"/>
            </a:xfrm>
            <a:custGeom>
              <a:avLst/>
              <a:gdLst/>
              <a:ahLst/>
              <a:cxnLst/>
              <a:rect l="l" t="t" r="r" b="b"/>
              <a:pathLst>
                <a:path w="1513" h="424" extrusionOk="0">
                  <a:moveTo>
                    <a:pt x="161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43"/>
                    <a:pt x="81" y="423"/>
                    <a:pt x="161" y="423"/>
                  </a:cubicBezTo>
                  <a:lnTo>
                    <a:pt x="1351" y="423"/>
                  </a:lnTo>
                  <a:cubicBezTo>
                    <a:pt x="1432" y="423"/>
                    <a:pt x="1512" y="343"/>
                    <a:pt x="1512" y="242"/>
                  </a:cubicBezTo>
                  <a:cubicBezTo>
                    <a:pt x="1512" y="81"/>
                    <a:pt x="1432" y="0"/>
                    <a:pt x="1351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7326832" y="3982555"/>
              <a:ext cx="50107" cy="39458"/>
            </a:xfrm>
            <a:custGeom>
              <a:avLst/>
              <a:gdLst/>
              <a:ahLst/>
              <a:cxnLst/>
              <a:rect l="l" t="t" r="r" b="b"/>
              <a:pathLst>
                <a:path w="1614" h="1271" extrusionOk="0">
                  <a:moveTo>
                    <a:pt x="343" y="1"/>
                  </a:moveTo>
                  <a:cubicBezTo>
                    <a:pt x="101" y="1"/>
                    <a:pt x="0" y="162"/>
                    <a:pt x="0" y="424"/>
                  </a:cubicBezTo>
                  <a:lnTo>
                    <a:pt x="0" y="928"/>
                  </a:lnTo>
                  <a:cubicBezTo>
                    <a:pt x="0" y="1089"/>
                    <a:pt x="101" y="1271"/>
                    <a:pt x="343" y="1271"/>
                  </a:cubicBezTo>
                  <a:lnTo>
                    <a:pt x="1270" y="1271"/>
                  </a:lnTo>
                  <a:cubicBezTo>
                    <a:pt x="1432" y="1271"/>
                    <a:pt x="1613" y="1089"/>
                    <a:pt x="1613" y="928"/>
                  </a:cubicBezTo>
                  <a:lnTo>
                    <a:pt x="1613" y="424"/>
                  </a:lnTo>
                  <a:cubicBezTo>
                    <a:pt x="1613" y="162"/>
                    <a:pt x="1432" y="1"/>
                    <a:pt x="1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7408203" y="3982555"/>
              <a:ext cx="51969" cy="39458"/>
            </a:xfrm>
            <a:custGeom>
              <a:avLst/>
              <a:gdLst/>
              <a:ahLst/>
              <a:cxnLst/>
              <a:rect l="l" t="t" r="r" b="b"/>
              <a:pathLst>
                <a:path w="1674" h="1271" extrusionOk="0">
                  <a:moveTo>
                    <a:pt x="403" y="1"/>
                  </a:moveTo>
                  <a:cubicBezTo>
                    <a:pt x="162" y="1"/>
                    <a:pt x="0" y="162"/>
                    <a:pt x="0" y="424"/>
                  </a:cubicBezTo>
                  <a:lnTo>
                    <a:pt x="0" y="928"/>
                  </a:lnTo>
                  <a:cubicBezTo>
                    <a:pt x="0" y="1089"/>
                    <a:pt x="162" y="1271"/>
                    <a:pt x="403" y="1271"/>
                  </a:cubicBezTo>
                  <a:lnTo>
                    <a:pt x="1331" y="1271"/>
                  </a:lnTo>
                  <a:cubicBezTo>
                    <a:pt x="1512" y="1271"/>
                    <a:pt x="1674" y="1089"/>
                    <a:pt x="1674" y="928"/>
                  </a:cubicBezTo>
                  <a:lnTo>
                    <a:pt x="1674" y="424"/>
                  </a:lnTo>
                  <a:cubicBezTo>
                    <a:pt x="1674" y="162"/>
                    <a:pt x="1512" y="1"/>
                    <a:pt x="1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5"/>
          <p:cNvGrpSpPr/>
          <p:nvPr/>
        </p:nvGrpSpPr>
        <p:grpSpPr>
          <a:xfrm>
            <a:off x="1945424" y="980129"/>
            <a:ext cx="375588" cy="378074"/>
            <a:chOff x="4760488" y="3225191"/>
            <a:chExt cx="375588" cy="378074"/>
          </a:xfrm>
        </p:grpSpPr>
        <p:sp>
          <p:nvSpPr>
            <p:cNvPr id="906" name="Google Shape;906;p35"/>
            <p:cNvSpPr/>
            <p:nvPr/>
          </p:nvSpPr>
          <p:spPr>
            <a:xfrm>
              <a:off x="4961417" y="3406064"/>
              <a:ext cx="39458" cy="57620"/>
            </a:xfrm>
            <a:custGeom>
              <a:avLst/>
              <a:gdLst/>
              <a:ahLst/>
              <a:cxnLst/>
              <a:rect l="l" t="t" r="r" b="b"/>
              <a:pathLst>
                <a:path w="1271" h="1856" extrusionOk="0">
                  <a:moveTo>
                    <a:pt x="1009" y="1"/>
                  </a:moveTo>
                  <a:lnTo>
                    <a:pt x="847" y="182"/>
                  </a:lnTo>
                  <a:cubicBezTo>
                    <a:pt x="847" y="586"/>
                    <a:pt x="686" y="1009"/>
                    <a:pt x="424" y="1352"/>
                  </a:cubicBezTo>
                  <a:cubicBezTo>
                    <a:pt x="343" y="1432"/>
                    <a:pt x="182" y="1513"/>
                    <a:pt x="81" y="1513"/>
                  </a:cubicBezTo>
                  <a:cubicBezTo>
                    <a:pt x="81" y="1594"/>
                    <a:pt x="1" y="1594"/>
                    <a:pt x="1" y="1594"/>
                  </a:cubicBezTo>
                  <a:cubicBezTo>
                    <a:pt x="1" y="1594"/>
                    <a:pt x="81" y="1775"/>
                    <a:pt x="263" y="1856"/>
                  </a:cubicBezTo>
                  <a:cubicBezTo>
                    <a:pt x="424" y="1775"/>
                    <a:pt x="585" y="1694"/>
                    <a:pt x="686" y="1594"/>
                  </a:cubicBezTo>
                  <a:cubicBezTo>
                    <a:pt x="1009" y="1190"/>
                    <a:pt x="1271" y="686"/>
                    <a:pt x="1190" y="182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760488" y="3486815"/>
              <a:ext cx="117723" cy="107074"/>
            </a:xfrm>
            <a:custGeom>
              <a:avLst/>
              <a:gdLst/>
              <a:ahLst/>
              <a:cxnLst/>
              <a:rect l="l" t="t" r="r" b="b"/>
              <a:pathLst>
                <a:path w="3792" h="3449" extrusionOk="0">
                  <a:moveTo>
                    <a:pt x="2440" y="1"/>
                  </a:moveTo>
                  <a:lnTo>
                    <a:pt x="424" y="2017"/>
                  </a:lnTo>
                  <a:cubicBezTo>
                    <a:pt x="102" y="2360"/>
                    <a:pt x="1" y="2864"/>
                    <a:pt x="263" y="3206"/>
                  </a:cubicBezTo>
                  <a:cubicBezTo>
                    <a:pt x="263" y="3287"/>
                    <a:pt x="928" y="3448"/>
                    <a:pt x="928" y="3448"/>
                  </a:cubicBezTo>
                  <a:lnTo>
                    <a:pt x="2279" y="1352"/>
                  </a:lnTo>
                  <a:lnTo>
                    <a:pt x="3791" y="92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768622" y="3499978"/>
              <a:ext cx="104560" cy="103287"/>
            </a:xfrm>
            <a:custGeom>
              <a:avLst/>
              <a:gdLst/>
              <a:ahLst/>
              <a:cxnLst/>
              <a:rect l="l" t="t" r="r" b="b"/>
              <a:pathLst>
                <a:path w="3368" h="3327" extrusionOk="0">
                  <a:moveTo>
                    <a:pt x="3025" y="0"/>
                  </a:moveTo>
                  <a:lnTo>
                    <a:pt x="2521" y="504"/>
                  </a:lnTo>
                  <a:cubicBezTo>
                    <a:pt x="2440" y="585"/>
                    <a:pt x="2360" y="585"/>
                    <a:pt x="2360" y="585"/>
                  </a:cubicBezTo>
                  <a:lnTo>
                    <a:pt x="1856" y="585"/>
                  </a:lnTo>
                  <a:cubicBezTo>
                    <a:pt x="1755" y="585"/>
                    <a:pt x="1755" y="686"/>
                    <a:pt x="1755" y="766"/>
                  </a:cubicBezTo>
                  <a:lnTo>
                    <a:pt x="1755" y="1190"/>
                  </a:lnTo>
                  <a:cubicBezTo>
                    <a:pt x="1755" y="1270"/>
                    <a:pt x="1674" y="1270"/>
                    <a:pt x="1674" y="1351"/>
                  </a:cubicBezTo>
                  <a:lnTo>
                    <a:pt x="1513" y="1512"/>
                  </a:lnTo>
                  <a:lnTo>
                    <a:pt x="928" y="1512"/>
                  </a:lnTo>
                  <a:cubicBezTo>
                    <a:pt x="848" y="1512"/>
                    <a:pt x="747" y="1593"/>
                    <a:pt x="747" y="1694"/>
                  </a:cubicBezTo>
                  <a:lnTo>
                    <a:pt x="747" y="2097"/>
                  </a:lnTo>
                  <a:cubicBezTo>
                    <a:pt x="747" y="2198"/>
                    <a:pt x="747" y="2278"/>
                    <a:pt x="666" y="2278"/>
                  </a:cubicBezTo>
                  <a:lnTo>
                    <a:pt x="344" y="2702"/>
                  </a:lnTo>
                  <a:cubicBezTo>
                    <a:pt x="243" y="2782"/>
                    <a:pt x="82" y="2782"/>
                    <a:pt x="1" y="2782"/>
                  </a:cubicBezTo>
                  <a:cubicBezTo>
                    <a:pt x="1" y="2863"/>
                    <a:pt x="82" y="2944"/>
                    <a:pt x="162" y="3024"/>
                  </a:cubicBezTo>
                  <a:lnTo>
                    <a:pt x="344" y="3206"/>
                  </a:lnTo>
                  <a:cubicBezTo>
                    <a:pt x="424" y="3286"/>
                    <a:pt x="505" y="3327"/>
                    <a:pt x="588" y="3327"/>
                  </a:cubicBezTo>
                  <a:cubicBezTo>
                    <a:pt x="671" y="3327"/>
                    <a:pt x="757" y="3286"/>
                    <a:pt x="848" y="3206"/>
                  </a:cubicBezTo>
                  <a:lnTo>
                    <a:pt x="1251" y="2863"/>
                  </a:lnTo>
                  <a:lnTo>
                    <a:pt x="1251" y="2702"/>
                  </a:lnTo>
                  <a:lnTo>
                    <a:pt x="1251" y="2198"/>
                  </a:lnTo>
                  <a:cubicBezTo>
                    <a:pt x="1251" y="2097"/>
                    <a:pt x="1352" y="2097"/>
                    <a:pt x="1432" y="2097"/>
                  </a:cubicBezTo>
                  <a:lnTo>
                    <a:pt x="1856" y="2097"/>
                  </a:lnTo>
                  <a:cubicBezTo>
                    <a:pt x="1936" y="2097"/>
                    <a:pt x="2017" y="2016"/>
                    <a:pt x="2017" y="2016"/>
                  </a:cubicBezTo>
                  <a:lnTo>
                    <a:pt x="2178" y="1855"/>
                  </a:lnTo>
                  <a:cubicBezTo>
                    <a:pt x="2178" y="1855"/>
                    <a:pt x="2259" y="1774"/>
                    <a:pt x="2259" y="1694"/>
                  </a:cubicBezTo>
                  <a:lnTo>
                    <a:pt x="2259" y="1270"/>
                  </a:lnTo>
                  <a:cubicBezTo>
                    <a:pt x="2259" y="1190"/>
                    <a:pt x="2259" y="1089"/>
                    <a:pt x="2360" y="1089"/>
                  </a:cubicBezTo>
                  <a:lnTo>
                    <a:pt x="2864" y="1089"/>
                  </a:lnTo>
                  <a:cubicBezTo>
                    <a:pt x="2944" y="1089"/>
                    <a:pt x="2944" y="1089"/>
                    <a:pt x="3025" y="1008"/>
                  </a:cubicBezTo>
                  <a:lnTo>
                    <a:pt x="3368" y="686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831241" y="3461171"/>
              <a:ext cx="54484" cy="50728"/>
            </a:xfrm>
            <a:custGeom>
              <a:avLst/>
              <a:gdLst/>
              <a:ahLst/>
              <a:cxnLst/>
              <a:rect l="l" t="t" r="r" b="b"/>
              <a:pathLst>
                <a:path w="1755" h="1634" extrusionOk="0">
                  <a:moveTo>
                    <a:pt x="423" y="0"/>
                  </a:moveTo>
                  <a:lnTo>
                    <a:pt x="81" y="323"/>
                  </a:lnTo>
                  <a:cubicBezTo>
                    <a:pt x="0" y="504"/>
                    <a:pt x="0" y="665"/>
                    <a:pt x="81" y="746"/>
                  </a:cubicBezTo>
                  <a:lnTo>
                    <a:pt x="927" y="1512"/>
                  </a:lnTo>
                  <a:cubicBezTo>
                    <a:pt x="968" y="1593"/>
                    <a:pt x="1028" y="1633"/>
                    <a:pt x="1089" y="1633"/>
                  </a:cubicBezTo>
                  <a:cubicBezTo>
                    <a:pt x="1149" y="1633"/>
                    <a:pt x="1210" y="1593"/>
                    <a:pt x="1250" y="1512"/>
                  </a:cubicBezTo>
                  <a:lnTo>
                    <a:pt x="1754" y="1008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860021" y="3492465"/>
              <a:ext cx="36323" cy="33187"/>
            </a:xfrm>
            <a:custGeom>
              <a:avLst/>
              <a:gdLst/>
              <a:ahLst/>
              <a:cxnLst/>
              <a:rect l="l" t="t" r="r" b="b"/>
              <a:pathLst>
                <a:path w="1170" h="1069" extrusionOk="0">
                  <a:moveTo>
                    <a:pt x="827" y="0"/>
                  </a:moveTo>
                  <a:lnTo>
                    <a:pt x="323" y="504"/>
                  </a:lnTo>
                  <a:cubicBezTo>
                    <a:pt x="283" y="545"/>
                    <a:pt x="222" y="565"/>
                    <a:pt x="162" y="565"/>
                  </a:cubicBezTo>
                  <a:cubicBezTo>
                    <a:pt x="101" y="565"/>
                    <a:pt x="41" y="545"/>
                    <a:pt x="1" y="504"/>
                  </a:cubicBezTo>
                  <a:lnTo>
                    <a:pt x="1" y="504"/>
                  </a:lnTo>
                  <a:lnTo>
                    <a:pt x="505" y="1008"/>
                  </a:lnTo>
                  <a:cubicBezTo>
                    <a:pt x="545" y="1049"/>
                    <a:pt x="605" y="1069"/>
                    <a:pt x="666" y="1069"/>
                  </a:cubicBezTo>
                  <a:cubicBezTo>
                    <a:pt x="726" y="1069"/>
                    <a:pt x="787" y="1049"/>
                    <a:pt x="827" y="1008"/>
                  </a:cubicBezTo>
                  <a:lnTo>
                    <a:pt x="1170" y="66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833725" y="3389175"/>
              <a:ext cx="122721" cy="120206"/>
            </a:xfrm>
            <a:custGeom>
              <a:avLst/>
              <a:gdLst/>
              <a:ahLst/>
              <a:cxnLst/>
              <a:rect l="l" t="t" r="r" b="b"/>
              <a:pathLst>
                <a:path w="3953" h="3872" extrusionOk="0">
                  <a:moveTo>
                    <a:pt x="1775" y="1130"/>
                  </a:moveTo>
                  <a:cubicBezTo>
                    <a:pt x="1936" y="1130"/>
                    <a:pt x="2098" y="1230"/>
                    <a:pt x="2279" y="1392"/>
                  </a:cubicBezTo>
                  <a:lnTo>
                    <a:pt x="3025" y="2138"/>
                  </a:lnTo>
                  <a:lnTo>
                    <a:pt x="3106" y="2238"/>
                  </a:lnTo>
                  <a:cubicBezTo>
                    <a:pt x="3106" y="2319"/>
                    <a:pt x="3186" y="2480"/>
                    <a:pt x="3186" y="2561"/>
                  </a:cubicBezTo>
                  <a:cubicBezTo>
                    <a:pt x="3186" y="2743"/>
                    <a:pt x="3186" y="2904"/>
                    <a:pt x="3025" y="2984"/>
                  </a:cubicBezTo>
                  <a:cubicBezTo>
                    <a:pt x="2904" y="3116"/>
                    <a:pt x="2758" y="3181"/>
                    <a:pt x="2609" y="3181"/>
                  </a:cubicBezTo>
                  <a:cubicBezTo>
                    <a:pt x="2460" y="3181"/>
                    <a:pt x="2309" y="3116"/>
                    <a:pt x="2178" y="2984"/>
                  </a:cubicBezTo>
                  <a:lnTo>
                    <a:pt x="1352" y="2238"/>
                  </a:lnTo>
                  <a:cubicBezTo>
                    <a:pt x="1089" y="1976"/>
                    <a:pt x="1089" y="1553"/>
                    <a:pt x="1352" y="1392"/>
                  </a:cubicBezTo>
                  <a:cubicBezTo>
                    <a:pt x="1513" y="1230"/>
                    <a:pt x="1674" y="1130"/>
                    <a:pt x="1775" y="1130"/>
                  </a:cubicBezTo>
                  <a:close/>
                  <a:moveTo>
                    <a:pt x="1775" y="1"/>
                  </a:moveTo>
                  <a:cubicBezTo>
                    <a:pt x="1639" y="1"/>
                    <a:pt x="1513" y="41"/>
                    <a:pt x="1432" y="122"/>
                  </a:cubicBezTo>
                  <a:lnTo>
                    <a:pt x="162" y="1392"/>
                  </a:lnTo>
                  <a:cubicBezTo>
                    <a:pt x="1" y="1634"/>
                    <a:pt x="1" y="1976"/>
                    <a:pt x="162" y="2138"/>
                  </a:cubicBezTo>
                  <a:lnTo>
                    <a:pt x="1775" y="3751"/>
                  </a:lnTo>
                  <a:cubicBezTo>
                    <a:pt x="1856" y="3831"/>
                    <a:pt x="1982" y="3872"/>
                    <a:pt x="2118" y="3872"/>
                  </a:cubicBezTo>
                  <a:cubicBezTo>
                    <a:pt x="2254" y="3872"/>
                    <a:pt x="2400" y="3831"/>
                    <a:pt x="2521" y="3751"/>
                  </a:cubicBezTo>
                  <a:lnTo>
                    <a:pt x="3791" y="2480"/>
                  </a:lnTo>
                  <a:cubicBezTo>
                    <a:pt x="3952" y="2319"/>
                    <a:pt x="3952" y="1976"/>
                    <a:pt x="3791" y="1734"/>
                  </a:cubicBezTo>
                  <a:lnTo>
                    <a:pt x="2178" y="122"/>
                  </a:lnTo>
                  <a:cubicBezTo>
                    <a:pt x="2057" y="41"/>
                    <a:pt x="1911" y="1"/>
                    <a:pt x="1775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885696" y="3443009"/>
              <a:ext cx="86398" cy="82021"/>
            </a:xfrm>
            <a:custGeom>
              <a:avLst/>
              <a:gdLst/>
              <a:ahLst/>
              <a:cxnLst/>
              <a:rect l="l" t="t" r="r" b="b"/>
              <a:pathLst>
                <a:path w="2783" h="2642" extrusionOk="0">
                  <a:moveTo>
                    <a:pt x="2016" y="0"/>
                  </a:moveTo>
                  <a:lnTo>
                    <a:pt x="2159" y="144"/>
                  </a:lnTo>
                  <a:lnTo>
                    <a:pt x="2159" y="144"/>
                  </a:lnTo>
                  <a:cubicBezTo>
                    <a:pt x="2127" y="88"/>
                    <a:pt x="2079" y="39"/>
                    <a:pt x="2016" y="0"/>
                  </a:cubicBezTo>
                  <a:close/>
                  <a:moveTo>
                    <a:pt x="2159" y="144"/>
                  </a:moveTo>
                  <a:cubicBezTo>
                    <a:pt x="2263" y="320"/>
                    <a:pt x="2216" y="562"/>
                    <a:pt x="2016" y="746"/>
                  </a:cubicBezTo>
                  <a:lnTo>
                    <a:pt x="847" y="2017"/>
                  </a:lnTo>
                  <a:cubicBezTo>
                    <a:pt x="741" y="2088"/>
                    <a:pt x="615" y="2127"/>
                    <a:pt x="485" y="2127"/>
                  </a:cubicBezTo>
                  <a:cubicBezTo>
                    <a:pt x="319" y="2127"/>
                    <a:pt x="147" y="2063"/>
                    <a:pt x="0" y="1916"/>
                  </a:cubicBezTo>
                  <a:lnTo>
                    <a:pt x="0" y="1916"/>
                  </a:lnTo>
                  <a:lnTo>
                    <a:pt x="605" y="2521"/>
                  </a:lnTo>
                  <a:cubicBezTo>
                    <a:pt x="686" y="2601"/>
                    <a:pt x="812" y="2642"/>
                    <a:pt x="948" y="2642"/>
                  </a:cubicBezTo>
                  <a:cubicBezTo>
                    <a:pt x="1084" y="2642"/>
                    <a:pt x="1230" y="2601"/>
                    <a:pt x="1351" y="2521"/>
                  </a:cubicBezTo>
                  <a:lnTo>
                    <a:pt x="2520" y="1250"/>
                  </a:lnTo>
                  <a:cubicBezTo>
                    <a:pt x="2782" y="1009"/>
                    <a:pt x="2782" y="666"/>
                    <a:pt x="2520" y="504"/>
                  </a:cubicBezTo>
                  <a:lnTo>
                    <a:pt x="2159" y="144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948284" y="3225191"/>
              <a:ext cx="172145" cy="180899"/>
            </a:xfrm>
            <a:custGeom>
              <a:avLst/>
              <a:gdLst/>
              <a:ahLst/>
              <a:cxnLst/>
              <a:rect l="l" t="t" r="r" b="b"/>
              <a:pathLst>
                <a:path w="5545" h="5827" extrusionOk="0">
                  <a:moveTo>
                    <a:pt x="3377" y="0"/>
                  </a:moveTo>
                  <a:cubicBezTo>
                    <a:pt x="3241" y="0"/>
                    <a:pt x="3115" y="41"/>
                    <a:pt x="3025" y="121"/>
                  </a:cubicBezTo>
                  <a:lnTo>
                    <a:pt x="262" y="2984"/>
                  </a:lnTo>
                  <a:cubicBezTo>
                    <a:pt x="101" y="3145"/>
                    <a:pt x="0" y="3307"/>
                    <a:pt x="0" y="3569"/>
                  </a:cubicBezTo>
                  <a:lnTo>
                    <a:pt x="0" y="5404"/>
                  </a:lnTo>
                  <a:lnTo>
                    <a:pt x="2279" y="5827"/>
                  </a:lnTo>
                  <a:cubicBezTo>
                    <a:pt x="2520" y="5827"/>
                    <a:pt x="2702" y="5746"/>
                    <a:pt x="2863" y="5585"/>
                  </a:cubicBezTo>
                  <a:lnTo>
                    <a:pt x="5383" y="2480"/>
                  </a:lnTo>
                  <a:cubicBezTo>
                    <a:pt x="5545" y="2299"/>
                    <a:pt x="5545" y="1976"/>
                    <a:pt x="5383" y="1714"/>
                  </a:cubicBezTo>
                  <a:lnTo>
                    <a:pt x="3791" y="121"/>
                  </a:lnTo>
                  <a:cubicBezTo>
                    <a:pt x="3660" y="41"/>
                    <a:pt x="3513" y="0"/>
                    <a:pt x="3377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948284" y="3278373"/>
              <a:ext cx="187791" cy="133369"/>
            </a:xfrm>
            <a:custGeom>
              <a:avLst/>
              <a:gdLst/>
              <a:ahLst/>
              <a:cxnLst/>
              <a:rect l="l" t="t" r="r" b="b"/>
              <a:pathLst>
                <a:path w="6049" h="4296" extrusionOk="0">
                  <a:moveTo>
                    <a:pt x="5303" y="1"/>
                  </a:moveTo>
                  <a:lnTo>
                    <a:pt x="5418" y="116"/>
                  </a:lnTo>
                  <a:lnTo>
                    <a:pt x="5418" y="116"/>
                  </a:lnTo>
                  <a:cubicBezTo>
                    <a:pt x="5389" y="72"/>
                    <a:pt x="5351" y="33"/>
                    <a:pt x="5303" y="1"/>
                  </a:cubicBezTo>
                  <a:close/>
                  <a:moveTo>
                    <a:pt x="5418" y="116"/>
                  </a:moveTo>
                  <a:lnTo>
                    <a:pt x="5418" y="116"/>
                  </a:lnTo>
                  <a:cubicBezTo>
                    <a:pt x="5535" y="295"/>
                    <a:pt x="5497" y="557"/>
                    <a:pt x="5303" y="767"/>
                  </a:cubicBezTo>
                  <a:lnTo>
                    <a:pt x="2520" y="3529"/>
                  </a:lnTo>
                  <a:cubicBezTo>
                    <a:pt x="2359" y="3691"/>
                    <a:pt x="2198" y="3791"/>
                    <a:pt x="1936" y="3791"/>
                  </a:cubicBezTo>
                  <a:lnTo>
                    <a:pt x="0" y="3691"/>
                  </a:lnTo>
                  <a:lnTo>
                    <a:pt x="0" y="3872"/>
                  </a:lnTo>
                  <a:cubicBezTo>
                    <a:pt x="101" y="4033"/>
                    <a:pt x="262" y="4195"/>
                    <a:pt x="424" y="4195"/>
                  </a:cubicBezTo>
                  <a:lnTo>
                    <a:pt x="2440" y="4295"/>
                  </a:lnTo>
                  <a:cubicBezTo>
                    <a:pt x="2702" y="4295"/>
                    <a:pt x="2863" y="4195"/>
                    <a:pt x="3025" y="4033"/>
                  </a:cubicBezTo>
                  <a:lnTo>
                    <a:pt x="5807" y="1271"/>
                  </a:lnTo>
                  <a:cubicBezTo>
                    <a:pt x="6049" y="1090"/>
                    <a:pt x="6049" y="767"/>
                    <a:pt x="5807" y="505"/>
                  </a:cubicBezTo>
                  <a:lnTo>
                    <a:pt x="5418" y="116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021522" y="3282378"/>
              <a:ext cx="36323" cy="71776"/>
            </a:xfrm>
            <a:custGeom>
              <a:avLst/>
              <a:gdLst/>
              <a:ahLst/>
              <a:cxnLst/>
              <a:rect l="l" t="t" r="r" b="b"/>
              <a:pathLst>
                <a:path w="1170" h="2312" extrusionOk="0">
                  <a:moveTo>
                    <a:pt x="242" y="0"/>
                  </a:moveTo>
                  <a:cubicBezTo>
                    <a:pt x="217" y="0"/>
                    <a:pt x="190" y="10"/>
                    <a:pt x="161" y="33"/>
                  </a:cubicBezTo>
                  <a:cubicBezTo>
                    <a:pt x="0" y="33"/>
                    <a:pt x="0" y="215"/>
                    <a:pt x="0" y="295"/>
                  </a:cubicBezTo>
                  <a:lnTo>
                    <a:pt x="847" y="2231"/>
                  </a:lnTo>
                  <a:cubicBezTo>
                    <a:pt x="847" y="2231"/>
                    <a:pt x="928" y="2312"/>
                    <a:pt x="1008" y="2312"/>
                  </a:cubicBezTo>
                  <a:cubicBezTo>
                    <a:pt x="1089" y="2312"/>
                    <a:pt x="1170" y="2150"/>
                    <a:pt x="1170" y="2049"/>
                  </a:cubicBezTo>
                  <a:lnTo>
                    <a:pt x="343" y="134"/>
                  </a:lnTo>
                  <a:cubicBezTo>
                    <a:pt x="343" y="62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985198" y="3307183"/>
              <a:ext cx="41352" cy="38837"/>
            </a:xfrm>
            <a:custGeom>
              <a:avLst/>
              <a:gdLst/>
              <a:ahLst/>
              <a:cxnLst/>
              <a:rect l="l" t="t" r="r" b="b"/>
              <a:pathLst>
                <a:path w="1332" h="1251" extrusionOk="0">
                  <a:moveTo>
                    <a:pt x="585" y="424"/>
                  </a:moveTo>
                  <a:cubicBezTo>
                    <a:pt x="666" y="424"/>
                    <a:pt x="747" y="424"/>
                    <a:pt x="827" y="504"/>
                  </a:cubicBezTo>
                  <a:cubicBezTo>
                    <a:pt x="928" y="585"/>
                    <a:pt x="928" y="746"/>
                    <a:pt x="827" y="847"/>
                  </a:cubicBezTo>
                  <a:cubicBezTo>
                    <a:pt x="795" y="879"/>
                    <a:pt x="750" y="899"/>
                    <a:pt x="702" y="899"/>
                  </a:cubicBezTo>
                  <a:cubicBezTo>
                    <a:pt x="631" y="899"/>
                    <a:pt x="553" y="855"/>
                    <a:pt x="505" y="746"/>
                  </a:cubicBezTo>
                  <a:cubicBezTo>
                    <a:pt x="424" y="666"/>
                    <a:pt x="424" y="504"/>
                    <a:pt x="424" y="424"/>
                  </a:cubicBezTo>
                  <a:close/>
                  <a:moveTo>
                    <a:pt x="666" y="0"/>
                  </a:moveTo>
                  <a:cubicBezTo>
                    <a:pt x="505" y="0"/>
                    <a:pt x="323" y="81"/>
                    <a:pt x="162" y="162"/>
                  </a:cubicBezTo>
                  <a:cubicBezTo>
                    <a:pt x="1" y="424"/>
                    <a:pt x="1" y="746"/>
                    <a:pt x="243" y="1008"/>
                  </a:cubicBezTo>
                  <a:cubicBezTo>
                    <a:pt x="424" y="1170"/>
                    <a:pt x="585" y="1250"/>
                    <a:pt x="747" y="1250"/>
                  </a:cubicBezTo>
                  <a:cubicBezTo>
                    <a:pt x="827" y="1250"/>
                    <a:pt x="1009" y="1170"/>
                    <a:pt x="1090" y="1089"/>
                  </a:cubicBezTo>
                  <a:cubicBezTo>
                    <a:pt x="1331" y="847"/>
                    <a:pt x="1331" y="504"/>
                    <a:pt x="1090" y="242"/>
                  </a:cubicBezTo>
                  <a:cubicBezTo>
                    <a:pt x="928" y="81"/>
                    <a:pt x="747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052816" y="3293057"/>
              <a:ext cx="41973" cy="37316"/>
            </a:xfrm>
            <a:custGeom>
              <a:avLst/>
              <a:gdLst/>
              <a:ahLst/>
              <a:cxnLst/>
              <a:rect l="l" t="t" r="r" b="b"/>
              <a:pathLst>
                <a:path w="1352" h="1202" extrusionOk="0">
                  <a:moveTo>
                    <a:pt x="666" y="375"/>
                  </a:moveTo>
                  <a:cubicBezTo>
                    <a:pt x="766" y="375"/>
                    <a:pt x="847" y="375"/>
                    <a:pt x="847" y="455"/>
                  </a:cubicBezTo>
                  <a:cubicBezTo>
                    <a:pt x="928" y="536"/>
                    <a:pt x="928" y="536"/>
                    <a:pt x="928" y="617"/>
                  </a:cubicBezTo>
                  <a:lnTo>
                    <a:pt x="928" y="798"/>
                  </a:lnTo>
                  <a:cubicBezTo>
                    <a:pt x="847" y="879"/>
                    <a:pt x="766" y="879"/>
                    <a:pt x="766" y="879"/>
                  </a:cubicBezTo>
                  <a:cubicBezTo>
                    <a:pt x="666" y="879"/>
                    <a:pt x="585" y="798"/>
                    <a:pt x="585" y="798"/>
                  </a:cubicBezTo>
                  <a:cubicBezTo>
                    <a:pt x="504" y="617"/>
                    <a:pt x="424" y="455"/>
                    <a:pt x="504" y="375"/>
                  </a:cubicBezTo>
                  <a:close/>
                  <a:moveTo>
                    <a:pt x="631" y="0"/>
                  </a:moveTo>
                  <a:cubicBezTo>
                    <a:pt x="500" y="0"/>
                    <a:pt x="371" y="40"/>
                    <a:pt x="262" y="113"/>
                  </a:cubicBezTo>
                  <a:cubicBezTo>
                    <a:pt x="0" y="375"/>
                    <a:pt x="81" y="798"/>
                    <a:pt x="343" y="1040"/>
                  </a:cubicBezTo>
                  <a:cubicBezTo>
                    <a:pt x="424" y="1121"/>
                    <a:pt x="585" y="1201"/>
                    <a:pt x="766" y="1201"/>
                  </a:cubicBezTo>
                  <a:cubicBezTo>
                    <a:pt x="928" y="1201"/>
                    <a:pt x="1089" y="1121"/>
                    <a:pt x="1170" y="1040"/>
                  </a:cubicBezTo>
                  <a:cubicBezTo>
                    <a:pt x="1270" y="959"/>
                    <a:pt x="1351" y="798"/>
                    <a:pt x="1351" y="617"/>
                  </a:cubicBezTo>
                  <a:cubicBezTo>
                    <a:pt x="1351" y="455"/>
                    <a:pt x="1270" y="294"/>
                    <a:pt x="1089" y="193"/>
                  </a:cubicBezTo>
                  <a:cubicBezTo>
                    <a:pt x="956" y="60"/>
                    <a:pt x="792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4888801" y="3361638"/>
              <a:ext cx="96426" cy="109558"/>
            </a:xfrm>
            <a:custGeom>
              <a:avLst/>
              <a:gdLst/>
              <a:ahLst/>
              <a:cxnLst/>
              <a:rect l="l" t="t" r="r" b="b"/>
              <a:pathLst>
                <a:path w="3106" h="3529" extrusionOk="0">
                  <a:moveTo>
                    <a:pt x="1755" y="0"/>
                  </a:moveTo>
                  <a:cubicBezTo>
                    <a:pt x="1251" y="0"/>
                    <a:pt x="828" y="182"/>
                    <a:pt x="505" y="504"/>
                  </a:cubicBezTo>
                  <a:cubicBezTo>
                    <a:pt x="404" y="605"/>
                    <a:pt x="243" y="767"/>
                    <a:pt x="162" y="928"/>
                  </a:cubicBezTo>
                  <a:cubicBezTo>
                    <a:pt x="82" y="1190"/>
                    <a:pt x="1" y="1432"/>
                    <a:pt x="1" y="1775"/>
                  </a:cubicBezTo>
                  <a:lnTo>
                    <a:pt x="1" y="2017"/>
                  </a:lnTo>
                  <a:cubicBezTo>
                    <a:pt x="82" y="2440"/>
                    <a:pt x="243" y="2783"/>
                    <a:pt x="505" y="3025"/>
                  </a:cubicBezTo>
                  <a:cubicBezTo>
                    <a:pt x="747" y="3287"/>
                    <a:pt x="1090" y="3448"/>
                    <a:pt x="1332" y="3448"/>
                  </a:cubicBezTo>
                  <a:lnTo>
                    <a:pt x="1412" y="3529"/>
                  </a:lnTo>
                  <a:lnTo>
                    <a:pt x="1412" y="3448"/>
                  </a:lnTo>
                  <a:cubicBezTo>
                    <a:pt x="1412" y="3367"/>
                    <a:pt x="1412" y="3206"/>
                    <a:pt x="1332" y="3125"/>
                  </a:cubicBezTo>
                  <a:cubicBezTo>
                    <a:pt x="1090" y="3025"/>
                    <a:pt x="908" y="2944"/>
                    <a:pt x="747" y="2783"/>
                  </a:cubicBezTo>
                  <a:cubicBezTo>
                    <a:pt x="586" y="2621"/>
                    <a:pt x="505" y="2440"/>
                    <a:pt x="404" y="2198"/>
                  </a:cubicBezTo>
                  <a:cubicBezTo>
                    <a:pt x="404" y="2017"/>
                    <a:pt x="324" y="1936"/>
                    <a:pt x="324" y="1775"/>
                  </a:cubicBezTo>
                  <a:cubicBezTo>
                    <a:pt x="324" y="1513"/>
                    <a:pt x="404" y="1351"/>
                    <a:pt x="505" y="1109"/>
                  </a:cubicBezTo>
                  <a:cubicBezTo>
                    <a:pt x="586" y="1009"/>
                    <a:pt x="666" y="847"/>
                    <a:pt x="747" y="767"/>
                  </a:cubicBezTo>
                  <a:cubicBezTo>
                    <a:pt x="1009" y="504"/>
                    <a:pt x="1332" y="343"/>
                    <a:pt x="1755" y="343"/>
                  </a:cubicBezTo>
                  <a:cubicBezTo>
                    <a:pt x="2098" y="343"/>
                    <a:pt x="2521" y="504"/>
                    <a:pt x="2763" y="767"/>
                  </a:cubicBezTo>
                  <a:cubicBezTo>
                    <a:pt x="2803" y="807"/>
                    <a:pt x="2844" y="827"/>
                    <a:pt x="2887" y="827"/>
                  </a:cubicBezTo>
                  <a:cubicBezTo>
                    <a:pt x="2929" y="827"/>
                    <a:pt x="2975" y="807"/>
                    <a:pt x="3025" y="767"/>
                  </a:cubicBezTo>
                  <a:cubicBezTo>
                    <a:pt x="3106" y="686"/>
                    <a:pt x="3106" y="605"/>
                    <a:pt x="3025" y="504"/>
                  </a:cubicBezTo>
                  <a:cubicBezTo>
                    <a:pt x="2682" y="182"/>
                    <a:pt x="2259" y="0"/>
                    <a:pt x="175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5"/>
          <p:cNvGrpSpPr/>
          <p:nvPr/>
        </p:nvGrpSpPr>
        <p:grpSpPr>
          <a:xfrm>
            <a:off x="4501228" y="957590"/>
            <a:ext cx="357430" cy="404403"/>
            <a:chOff x="8007854" y="2026510"/>
            <a:chExt cx="357430" cy="404403"/>
          </a:xfrm>
        </p:grpSpPr>
        <p:sp>
          <p:nvSpPr>
            <p:cNvPr id="920" name="Google Shape;920;p35"/>
            <p:cNvSpPr/>
            <p:nvPr/>
          </p:nvSpPr>
          <p:spPr>
            <a:xfrm>
              <a:off x="8059794" y="2044672"/>
              <a:ext cx="127719" cy="31324"/>
            </a:xfrm>
            <a:custGeom>
              <a:avLst/>
              <a:gdLst/>
              <a:ahLst/>
              <a:cxnLst/>
              <a:rect l="l" t="t" r="r" b="b"/>
              <a:pathLst>
                <a:path w="4114" h="1009" extrusionOk="0">
                  <a:moveTo>
                    <a:pt x="343" y="1"/>
                  </a:moveTo>
                  <a:cubicBezTo>
                    <a:pt x="182" y="1"/>
                    <a:pt x="0" y="182"/>
                    <a:pt x="0" y="343"/>
                  </a:cubicBezTo>
                  <a:lnTo>
                    <a:pt x="0" y="767"/>
                  </a:lnTo>
                  <a:lnTo>
                    <a:pt x="4113" y="1009"/>
                  </a:lnTo>
                  <a:lnTo>
                    <a:pt x="4113" y="343"/>
                  </a:lnTo>
                  <a:cubicBezTo>
                    <a:pt x="4113" y="182"/>
                    <a:pt x="3952" y="1"/>
                    <a:pt x="3791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8174974" y="2044672"/>
              <a:ext cx="33808" cy="31324"/>
            </a:xfrm>
            <a:custGeom>
              <a:avLst/>
              <a:gdLst/>
              <a:ahLst/>
              <a:cxnLst/>
              <a:rect l="l" t="t" r="r" b="b"/>
              <a:pathLst>
                <a:path w="1089" h="1009" extrusionOk="0">
                  <a:moveTo>
                    <a:pt x="0" y="1"/>
                  </a:moveTo>
                  <a:cubicBezTo>
                    <a:pt x="161" y="1"/>
                    <a:pt x="323" y="182"/>
                    <a:pt x="323" y="343"/>
                  </a:cubicBezTo>
                  <a:lnTo>
                    <a:pt x="323" y="1009"/>
                  </a:lnTo>
                  <a:lnTo>
                    <a:pt x="1089" y="767"/>
                  </a:lnTo>
                  <a:lnTo>
                    <a:pt x="1089" y="343"/>
                  </a:lnTo>
                  <a:cubicBezTo>
                    <a:pt x="1089" y="182"/>
                    <a:pt x="907" y="1"/>
                    <a:pt x="74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8007854" y="2068453"/>
              <a:ext cx="232217" cy="333641"/>
            </a:xfrm>
            <a:custGeom>
              <a:avLst/>
              <a:gdLst/>
              <a:ahLst/>
              <a:cxnLst/>
              <a:rect l="l" t="t" r="r" b="b"/>
              <a:pathLst>
                <a:path w="7480" h="10747" extrusionOk="0">
                  <a:moveTo>
                    <a:pt x="665" y="1"/>
                  </a:moveTo>
                  <a:cubicBezTo>
                    <a:pt x="343" y="1"/>
                    <a:pt x="0" y="243"/>
                    <a:pt x="0" y="585"/>
                  </a:cubicBezTo>
                  <a:lnTo>
                    <a:pt x="0" y="10162"/>
                  </a:lnTo>
                  <a:cubicBezTo>
                    <a:pt x="0" y="10505"/>
                    <a:pt x="343" y="10747"/>
                    <a:pt x="665" y="10747"/>
                  </a:cubicBezTo>
                  <a:lnTo>
                    <a:pt x="6895" y="10747"/>
                  </a:lnTo>
                  <a:cubicBezTo>
                    <a:pt x="7218" y="10747"/>
                    <a:pt x="7480" y="10505"/>
                    <a:pt x="7480" y="10162"/>
                  </a:cubicBezTo>
                  <a:lnTo>
                    <a:pt x="7480" y="585"/>
                  </a:lnTo>
                  <a:cubicBezTo>
                    <a:pt x="7480" y="243"/>
                    <a:pt x="7218" y="1"/>
                    <a:pt x="6895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8187486" y="2068453"/>
              <a:ext cx="73266" cy="333641"/>
            </a:xfrm>
            <a:custGeom>
              <a:avLst/>
              <a:gdLst/>
              <a:ahLst/>
              <a:cxnLst/>
              <a:rect l="l" t="t" r="r" b="b"/>
              <a:pathLst>
                <a:path w="2360" h="10747" extrusionOk="0">
                  <a:moveTo>
                    <a:pt x="1009" y="1"/>
                  </a:moveTo>
                  <a:cubicBezTo>
                    <a:pt x="1351" y="1"/>
                    <a:pt x="1613" y="243"/>
                    <a:pt x="1613" y="585"/>
                  </a:cubicBezTo>
                  <a:lnTo>
                    <a:pt x="1613" y="827"/>
                  </a:lnTo>
                  <a:lnTo>
                    <a:pt x="0" y="4860"/>
                  </a:lnTo>
                  <a:lnTo>
                    <a:pt x="1613" y="9900"/>
                  </a:lnTo>
                  <a:lnTo>
                    <a:pt x="1613" y="10162"/>
                  </a:lnTo>
                  <a:cubicBezTo>
                    <a:pt x="1613" y="10505"/>
                    <a:pt x="1351" y="10747"/>
                    <a:pt x="1009" y="10747"/>
                  </a:cubicBezTo>
                  <a:lnTo>
                    <a:pt x="1775" y="10747"/>
                  </a:lnTo>
                  <a:cubicBezTo>
                    <a:pt x="2117" y="10747"/>
                    <a:pt x="2359" y="10505"/>
                    <a:pt x="2359" y="10162"/>
                  </a:cubicBezTo>
                  <a:lnTo>
                    <a:pt x="2359" y="585"/>
                  </a:lnTo>
                  <a:cubicBezTo>
                    <a:pt x="2359" y="243"/>
                    <a:pt x="2117" y="1"/>
                    <a:pt x="1775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8031014" y="2089130"/>
              <a:ext cx="206573" cy="276673"/>
            </a:xfrm>
            <a:custGeom>
              <a:avLst/>
              <a:gdLst/>
              <a:ahLst/>
              <a:cxnLst/>
              <a:rect l="l" t="t" r="r" b="b"/>
              <a:pathLst>
                <a:path w="6654" h="8912" extrusionOk="0">
                  <a:moveTo>
                    <a:pt x="101" y="0"/>
                  </a:moveTo>
                  <a:cubicBezTo>
                    <a:pt x="101" y="0"/>
                    <a:pt x="0" y="81"/>
                    <a:pt x="0" y="161"/>
                  </a:cubicBezTo>
                  <a:lnTo>
                    <a:pt x="0" y="8488"/>
                  </a:lnTo>
                  <a:lnTo>
                    <a:pt x="3629" y="8911"/>
                  </a:lnTo>
                  <a:lnTo>
                    <a:pt x="6653" y="8407"/>
                  </a:lnTo>
                  <a:lnTo>
                    <a:pt x="6653" y="161"/>
                  </a:lnTo>
                  <a:cubicBezTo>
                    <a:pt x="6653" y="81"/>
                    <a:pt x="6553" y="0"/>
                    <a:pt x="6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8031014" y="2352647"/>
              <a:ext cx="125204" cy="23191"/>
            </a:xfrm>
            <a:custGeom>
              <a:avLst/>
              <a:gdLst/>
              <a:ahLst/>
              <a:cxnLst/>
              <a:rect l="l" t="t" r="r" b="b"/>
              <a:pathLst>
                <a:path w="4033" h="747" extrusionOk="0">
                  <a:moveTo>
                    <a:pt x="0" y="0"/>
                  </a:moveTo>
                  <a:lnTo>
                    <a:pt x="0" y="665"/>
                  </a:lnTo>
                  <a:lnTo>
                    <a:pt x="101" y="746"/>
                  </a:lnTo>
                  <a:lnTo>
                    <a:pt x="4032" y="746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8096708" y="2026510"/>
              <a:ext cx="54515" cy="83294"/>
            </a:xfrm>
            <a:custGeom>
              <a:avLst/>
              <a:gdLst/>
              <a:ahLst/>
              <a:cxnLst/>
              <a:rect l="l" t="t" r="r" b="b"/>
              <a:pathLst>
                <a:path w="1756" h="2683" extrusionOk="0">
                  <a:moveTo>
                    <a:pt x="828" y="1"/>
                  </a:moveTo>
                  <a:cubicBezTo>
                    <a:pt x="586" y="1"/>
                    <a:pt x="404" y="162"/>
                    <a:pt x="324" y="344"/>
                  </a:cubicBezTo>
                  <a:lnTo>
                    <a:pt x="1" y="2279"/>
                  </a:lnTo>
                  <a:cubicBezTo>
                    <a:pt x="1" y="2440"/>
                    <a:pt x="162" y="2682"/>
                    <a:pt x="324" y="2682"/>
                  </a:cubicBezTo>
                  <a:lnTo>
                    <a:pt x="1412" y="2682"/>
                  </a:lnTo>
                  <a:cubicBezTo>
                    <a:pt x="1594" y="2682"/>
                    <a:pt x="1755" y="2440"/>
                    <a:pt x="1755" y="2279"/>
                  </a:cubicBezTo>
                  <a:lnTo>
                    <a:pt x="1412" y="344"/>
                  </a:lnTo>
                  <a:cubicBezTo>
                    <a:pt x="1332" y="162"/>
                    <a:pt x="1170" y="1"/>
                    <a:pt x="908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8124897" y="2026510"/>
              <a:ext cx="50107" cy="83294"/>
            </a:xfrm>
            <a:custGeom>
              <a:avLst/>
              <a:gdLst/>
              <a:ahLst/>
              <a:cxnLst/>
              <a:rect l="l" t="t" r="r" b="b"/>
              <a:pathLst>
                <a:path w="1614" h="2683" extrusionOk="0">
                  <a:moveTo>
                    <a:pt x="0" y="1"/>
                  </a:moveTo>
                  <a:cubicBezTo>
                    <a:pt x="182" y="1"/>
                    <a:pt x="424" y="162"/>
                    <a:pt x="424" y="344"/>
                  </a:cubicBezTo>
                  <a:lnTo>
                    <a:pt x="766" y="2279"/>
                  </a:lnTo>
                  <a:cubicBezTo>
                    <a:pt x="847" y="2440"/>
                    <a:pt x="686" y="2682"/>
                    <a:pt x="424" y="2682"/>
                  </a:cubicBezTo>
                  <a:lnTo>
                    <a:pt x="1190" y="2682"/>
                  </a:lnTo>
                  <a:cubicBezTo>
                    <a:pt x="1432" y="2682"/>
                    <a:pt x="1613" y="2440"/>
                    <a:pt x="1512" y="2279"/>
                  </a:cubicBezTo>
                  <a:lnTo>
                    <a:pt x="1190" y="344"/>
                  </a:lnTo>
                  <a:cubicBezTo>
                    <a:pt x="1190" y="162"/>
                    <a:pt x="928" y="1"/>
                    <a:pt x="68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8065413" y="2279410"/>
              <a:ext cx="31324" cy="31324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43" y="0"/>
                    <a:pt x="1" y="262"/>
                    <a:pt x="1" y="504"/>
                  </a:cubicBezTo>
                  <a:cubicBezTo>
                    <a:pt x="1" y="766"/>
                    <a:pt x="243" y="1008"/>
                    <a:pt x="505" y="1008"/>
                  </a:cubicBezTo>
                  <a:cubicBezTo>
                    <a:pt x="747" y="1008"/>
                    <a:pt x="1009" y="766"/>
                    <a:pt x="1009" y="504"/>
                  </a:cubicBezTo>
                  <a:cubicBezTo>
                    <a:pt x="1009" y="262"/>
                    <a:pt x="74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8065413" y="2214307"/>
              <a:ext cx="31324" cy="31324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43" y="0"/>
                    <a:pt x="1" y="262"/>
                    <a:pt x="1" y="504"/>
                  </a:cubicBezTo>
                  <a:cubicBezTo>
                    <a:pt x="1" y="766"/>
                    <a:pt x="243" y="1008"/>
                    <a:pt x="505" y="1008"/>
                  </a:cubicBezTo>
                  <a:cubicBezTo>
                    <a:pt x="747" y="1008"/>
                    <a:pt x="1009" y="766"/>
                    <a:pt x="1009" y="504"/>
                  </a:cubicBezTo>
                  <a:cubicBezTo>
                    <a:pt x="1009" y="262"/>
                    <a:pt x="74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8146164" y="2234952"/>
              <a:ext cx="56999" cy="13194"/>
            </a:xfrm>
            <a:custGeom>
              <a:avLst/>
              <a:gdLst/>
              <a:ahLst/>
              <a:cxnLst/>
              <a:rect l="l" t="t" r="r" b="b"/>
              <a:pathLst>
                <a:path w="1836" h="425" extrusionOk="0">
                  <a:moveTo>
                    <a:pt x="162" y="1"/>
                  </a:moveTo>
                  <a:cubicBezTo>
                    <a:pt x="81" y="1"/>
                    <a:pt x="1" y="101"/>
                    <a:pt x="1" y="263"/>
                  </a:cubicBezTo>
                  <a:cubicBezTo>
                    <a:pt x="1" y="343"/>
                    <a:pt x="81" y="424"/>
                    <a:pt x="162" y="424"/>
                  </a:cubicBezTo>
                  <a:lnTo>
                    <a:pt x="1674" y="424"/>
                  </a:lnTo>
                  <a:cubicBezTo>
                    <a:pt x="1755" y="424"/>
                    <a:pt x="1835" y="343"/>
                    <a:pt x="1835" y="182"/>
                  </a:cubicBezTo>
                  <a:cubicBezTo>
                    <a:pt x="1835" y="101"/>
                    <a:pt x="1755" y="1"/>
                    <a:pt x="1594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8114869" y="2300676"/>
              <a:ext cx="49486" cy="10059"/>
            </a:xfrm>
            <a:custGeom>
              <a:avLst/>
              <a:gdLst/>
              <a:ahLst/>
              <a:cxnLst/>
              <a:rect l="l" t="t" r="r" b="b"/>
              <a:pathLst>
                <a:path w="1594" h="324" extrusionOk="0">
                  <a:moveTo>
                    <a:pt x="162" y="1"/>
                  </a:moveTo>
                  <a:cubicBezTo>
                    <a:pt x="81" y="1"/>
                    <a:pt x="1" y="81"/>
                    <a:pt x="1" y="162"/>
                  </a:cubicBezTo>
                  <a:cubicBezTo>
                    <a:pt x="1" y="243"/>
                    <a:pt x="81" y="323"/>
                    <a:pt x="162" y="323"/>
                  </a:cubicBezTo>
                  <a:lnTo>
                    <a:pt x="1331" y="323"/>
                  </a:lnTo>
                  <a:cubicBezTo>
                    <a:pt x="1513" y="323"/>
                    <a:pt x="1593" y="243"/>
                    <a:pt x="1593" y="162"/>
                  </a:cubicBezTo>
                  <a:cubicBezTo>
                    <a:pt x="1513" y="81"/>
                    <a:pt x="1432" y="1"/>
                    <a:pt x="1331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8114869" y="2279410"/>
              <a:ext cx="60134" cy="10648"/>
            </a:xfrm>
            <a:custGeom>
              <a:avLst/>
              <a:gdLst/>
              <a:ahLst/>
              <a:cxnLst/>
              <a:rect l="l" t="t" r="r" b="b"/>
              <a:pathLst>
                <a:path w="1937" h="343" extrusionOk="0">
                  <a:moveTo>
                    <a:pt x="162" y="0"/>
                  </a:moveTo>
                  <a:cubicBezTo>
                    <a:pt x="81" y="0"/>
                    <a:pt x="1" y="0"/>
                    <a:pt x="1" y="182"/>
                  </a:cubicBezTo>
                  <a:cubicBezTo>
                    <a:pt x="1" y="262"/>
                    <a:pt x="81" y="343"/>
                    <a:pt x="162" y="343"/>
                  </a:cubicBezTo>
                  <a:lnTo>
                    <a:pt x="1674" y="343"/>
                  </a:lnTo>
                  <a:cubicBezTo>
                    <a:pt x="1835" y="343"/>
                    <a:pt x="1936" y="262"/>
                    <a:pt x="1936" y="182"/>
                  </a:cubicBezTo>
                  <a:cubicBezTo>
                    <a:pt x="1936" y="0"/>
                    <a:pt x="1835" y="0"/>
                    <a:pt x="1674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8112386" y="2234952"/>
              <a:ext cx="25674" cy="13194"/>
            </a:xfrm>
            <a:custGeom>
              <a:avLst/>
              <a:gdLst/>
              <a:ahLst/>
              <a:cxnLst/>
              <a:rect l="l" t="t" r="r" b="b"/>
              <a:pathLst>
                <a:path w="827" h="425" extrusionOk="0">
                  <a:moveTo>
                    <a:pt x="242" y="1"/>
                  </a:moveTo>
                  <a:cubicBezTo>
                    <a:pt x="81" y="1"/>
                    <a:pt x="0" y="101"/>
                    <a:pt x="81" y="263"/>
                  </a:cubicBezTo>
                  <a:cubicBezTo>
                    <a:pt x="81" y="343"/>
                    <a:pt x="161" y="424"/>
                    <a:pt x="242" y="424"/>
                  </a:cubicBezTo>
                  <a:lnTo>
                    <a:pt x="665" y="424"/>
                  </a:lnTo>
                  <a:cubicBezTo>
                    <a:pt x="746" y="424"/>
                    <a:pt x="827" y="343"/>
                    <a:pt x="827" y="182"/>
                  </a:cubicBezTo>
                  <a:cubicBezTo>
                    <a:pt x="827" y="101"/>
                    <a:pt x="746" y="1"/>
                    <a:pt x="66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8112386" y="2214307"/>
              <a:ext cx="96395" cy="10679"/>
            </a:xfrm>
            <a:custGeom>
              <a:avLst/>
              <a:gdLst/>
              <a:ahLst/>
              <a:cxnLst/>
              <a:rect l="l" t="t" r="r" b="b"/>
              <a:pathLst>
                <a:path w="3105" h="344" extrusionOk="0">
                  <a:moveTo>
                    <a:pt x="242" y="0"/>
                  </a:moveTo>
                  <a:cubicBezTo>
                    <a:pt x="81" y="0"/>
                    <a:pt x="0" y="81"/>
                    <a:pt x="0" y="162"/>
                  </a:cubicBezTo>
                  <a:cubicBezTo>
                    <a:pt x="0" y="262"/>
                    <a:pt x="81" y="343"/>
                    <a:pt x="242" y="343"/>
                  </a:cubicBezTo>
                  <a:lnTo>
                    <a:pt x="2923" y="343"/>
                  </a:lnTo>
                  <a:cubicBezTo>
                    <a:pt x="3024" y="343"/>
                    <a:pt x="3105" y="262"/>
                    <a:pt x="3105" y="162"/>
                  </a:cubicBezTo>
                  <a:cubicBezTo>
                    <a:pt x="3105" y="0"/>
                    <a:pt x="3024" y="0"/>
                    <a:pt x="2923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8151193" y="2172364"/>
              <a:ext cx="57588" cy="10679"/>
            </a:xfrm>
            <a:custGeom>
              <a:avLst/>
              <a:gdLst/>
              <a:ahLst/>
              <a:cxnLst/>
              <a:rect l="l" t="t" r="r" b="b"/>
              <a:pathLst>
                <a:path w="1855" h="344" extrusionOk="0">
                  <a:moveTo>
                    <a:pt x="161" y="1"/>
                  </a:moveTo>
                  <a:cubicBezTo>
                    <a:pt x="81" y="1"/>
                    <a:pt x="0" y="101"/>
                    <a:pt x="0" y="182"/>
                  </a:cubicBezTo>
                  <a:cubicBezTo>
                    <a:pt x="0" y="263"/>
                    <a:pt x="81" y="343"/>
                    <a:pt x="161" y="343"/>
                  </a:cubicBezTo>
                  <a:lnTo>
                    <a:pt x="1673" y="343"/>
                  </a:lnTo>
                  <a:cubicBezTo>
                    <a:pt x="1774" y="343"/>
                    <a:pt x="1855" y="263"/>
                    <a:pt x="1855" y="101"/>
                  </a:cubicBezTo>
                  <a:cubicBezTo>
                    <a:pt x="1855" y="1"/>
                    <a:pt x="1774" y="1"/>
                    <a:pt x="1673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8112386" y="2172364"/>
              <a:ext cx="28189" cy="10679"/>
            </a:xfrm>
            <a:custGeom>
              <a:avLst/>
              <a:gdLst/>
              <a:ahLst/>
              <a:cxnLst/>
              <a:rect l="l" t="t" r="r" b="b"/>
              <a:pathLst>
                <a:path w="908" h="344" extrusionOk="0">
                  <a:moveTo>
                    <a:pt x="242" y="1"/>
                  </a:moveTo>
                  <a:cubicBezTo>
                    <a:pt x="81" y="1"/>
                    <a:pt x="0" y="101"/>
                    <a:pt x="81" y="182"/>
                  </a:cubicBezTo>
                  <a:cubicBezTo>
                    <a:pt x="81" y="263"/>
                    <a:pt x="161" y="343"/>
                    <a:pt x="242" y="343"/>
                  </a:cubicBezTo>
                  <a:lnTo>
                    <a:pt x="665" y="343"/>
                  </a:lnTo>
                  <a:cubicBezTo>
                    <a:pt x="827" y="343"/>
                    <a:pt x="907" y="263"/>
                    <a:pt x="827" y="101"/>
                  </a:cubicBezTo>
                  <a:cubicBezTo>
                    <a:pt x="827" y="1"/>
                    <a:pt x="746" y="1"/>
                    <a:pt x="66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8124897" y="2149204"/>
              <a:ext cx="83884" cy="10679"/>
            </a:xfrm>
            <a:custGeom>
              <a:avLst/>
              <a:gdLst/>
              <a:ahLst/>
              <a:cxnLst/>
              <a:rect l="l" t="t" r="r" b="b"/>
              <a:pathLst>
                <a:path w="2702" h="344" extrusionOk="0">
                  <a:moveTo>
                    <a:pt x="262" y="1"/>
                  </a:moveTo>
                  <a:cubicBezTo>
                    <a:pt x="101" y="1"/>
                    <a:pt x="0" y="81"/>
                    <a:pt x="101" y="162"/>
                  </a:cubicBezTo>
                  <a:cubicBezTo>
                    <a:pt x="101" y="242"/>
                    <a:pt x="182" y="343"/>
                    <a:pt x="262" y="343"/>
                  </a:cubicBezTo>
                  <a:lnTo>
                    <a:pt x="2520" y="343"/>
                  </a:lnTo>
                  <a:cubicBezTo>
                    <a:pt x="2621" y="343"/>
                    <a:pt x="2702" y="242"/>
                    <a:pt x="2702" y="162"/>
                  </a:cubicBezTo>
                  <a:cubicBezTo>
                    <a:pt x="2702" y="81"/>
                    <a:pt x="2621" y="1"/>
                    <a:pt x="2520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8062309" y="2144205"/>
              <a:ext cx="52590" cy="38837"/>
            </a:xfrm>
            <a:custGeom>
              <a:avLst/>
              <a:gdLst/>
              <a:ahLst/>
              <a:cxnLst/>
              <a:rect l="l" t="t" r="r" b="b"/>
              <a:pathLst>
                <a:path w="1694" h="1251" extrusionOk="0">
                  <a:moveTo>
                    <a:pt x="1351" y="0"/>
                  </a:moveTo>
                  <a:lnTo>
                    <a:pt x="605" y="827"/>
                  </a:lnTo>
                  <a:lnTo>
                    <a:pt x="343" y="504"/>
                  </a:lnTo>
                  <a:lnTo>
                    <a:pt x="101" y="504"/>
                  </a:lnTo>
                  <a:cubicBezTo>
                    <a:pt x="0" y="585"/>
                    <a:pt x="0" y="746"/>
                    <a:pt x="101" y="827"/>
                  </a:cubicBezTo>
                  <a:lnTo>
                    <a:pt x="424" y="1170"/>
                  </a:lnTo>
                  <a:cubicBezTo>
                    <a:pt x="504" y="1250"/>
                    <a:pt x="504" y="1250"/>
                    <a:pt x="605" y="1250"/>
                  </a:cubicBezTo>
                  <a:cubicBezTo>
                    <a:pt x="686" y="1250"/>
                    <a:pt x="686" y="1250"/>
                    <a:pt x="766" y="1170"/>
                  </a:cubicBezTo>
                  <a:lnTo>
                    <a:pt x="1694" y="242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8153677" y="2269382"/>
              <a:ext cx="185308" cy="75129"/>
            </a:xfrm>
            <a:custGeom>
              <a:avLst/>
              <a:gdLst/>
              <a:ahLst/>
              <a:cxnLst/>
              <a:rect l="l" t="t" r="r" b="b"/>
              <a:pathLst>
                <a:path w="5969" h="2420" extrusionOk="0">
                  <a:moveTo>
                    <a:pt x="847" y="1"/>
                  </a:moveTo>
                  <a:lnTo>
                    <a:pt x="1" y="2420"/>
                  </a:lnTo>
                  <a:lnTo>
                    <a:pt x="5969" y="2259"/>
                  </a:lnTo>
                  <a:lnTo>
                    <a:pt x="5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8128033" y="2310704"/>
              <a:ext cx="31324" cy="23812"/>
            </a:xfrm>
            <a:custGeom>
              <a:avLst/>
              <a:gdLst/>
              <a:ahLst/>
              <a:cxnLst/>
              <a:rect l="l" t="t" r="r" b="b"/>
              <a:pathLst>
                <a:path w="1009" h="767" extrusionOk="0">
                  <a:moveTo>
                    <a:pt x="323" y="0"/>
                  </a:moveTo>
                  <a:cubicBezTo>
                    <a:pt x="161" y="0"/>
                    <a:pt x="0" y="182"/>
                    <a:pt x="0" y="424"/>
                  </a:cubicBezTo>
                  <a:cubicBezTo>
                    <a:pt x="81" y="585"/>
                    <a:pt x="161" y="766"/>
                    <a:pt x="403" y="766"/>
                  </a:cubicBezTo>
                  <a:lnTo>
                    <a:pt x="1008" y="766"/>
                  </a:lnTo>
                  <a:lnTo>
                    <a:pt x="1008" y="343"/>
                  </a:lnTo>
                  <a:cubicBezTo>
                    <a:pt x="1008" y="182"/>
                    <a:pt x="827" y="0"/>
                    <a:pt x="585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8333960" y="2310704"/>
              <a:ext cx="31324" cy="23812"/>
            </a:xfrm>
            <a:custGeom>
              <a:avLst/>
              <a:gdLst/>
              <a:ahLst/>
              <a:cxnLst/>
              <a:rect l="l" t="t" r="r" b="b"/>
              <a:pathLst>
                <a:path w="1009" h="767" extrusionOk="0">
                  <a:moveTo>
                    <a:pt x="424" y="0"/>
                  </a:moveTo>
                  <a:cubicBezTo>
                    <a:pt x="162" y="0"/>
                    <a:pt x="0" y="182"/>
                    <a:pt x="0" y="343"/>
                  </a:cubicBezTo>
                  <a:lnTo>
                    <a:pt x="0" y="766"/>
                  </a:lnTo>
                  <a:lnTo>
                    <a:pt x="666" y="766"/>
                  </a:lnTo>
                  <a:cubicBezTo>
                    <a:pt x="827" y="766"/>
                    <a:pt x="1008" y="585"/>
                    <a:pt x="1008" y="424"/>
                  </a:cubicBezTo>
                  <a:cubicBezTo>
                    <a:pt x="1008" y="182"/>
                    <a:pt x="827" y="0"/>
                    <a:pt x="666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8151193" y="2263763"/>
              <a:ext cx="190306" cy="71776"/>
            </a:xfrm>
            <a:custGeom>
              <a:avLst/>
              <a:gdLst/>
              <a:ahLst/>
              <a:cxnLst/>
              <a:rect l="l" t="t" r="r" b="b"/>
              <a:pathLst>
                <a:path w="6130" h="2312" extrusionOk="0">
                  <a:moveTo>
                    <a:pt x="1270" y="0"/>
                  </a:moveTo>
                  <a:cubicBezTo>
                    <a:pt x="927" y="0"/>
                    <a:pt x="665" y="182"/>
                    <a:pt x="585" y="424"/>
                  </a:cubicBezTo>
                  <a:lnTo>
                    <a:pt x="81" y="2097"/>
                  </a:lnTo>
                  <a:cubicBezTo>
                    <a:pt x="0" y="2198"/>
                    <a:pt x="81" y="2278"/>
                    <a:pt x="161" y="2278"/>
                  </a:cubicBezTo>
                  <a:cubicBezTo>
                    <a:pt x="191" y="2302"/>
                    <a:pt x="219" y="2312"/>
                    <a:pt x="245" y="2312"/>
                  </a:cubicBezTo>
                  <a:cubicBezTo>
                    <a:pt x="309" y="2312"/>
                    <a:pt x="366" y="2255"/>
                    <a:pt x="423" y="2198"/>
                  </a:cubicBezTo>
                  <a:lnTo>
                    <a:pt x="927" y="585"/>
                  </a:lnTo>
                  <a:cubicBezTo>
                    <a:pt x="1008" y="424"/>
                    <a:pt x="1089" y="343"/>
                    <a:pt x="1270" y="343"/>
                  </a:cubicBezTo>
                  <a:lnTo>
                    <a:pt x="4960" y="343"/>
                  </a:lnTo>
                  <a:cubicBezTo>
                    <a:pt x="5040" y="343"/>
                    <a:pt x="5202" y="424"/>
                    <a:pt x="5202" y="585"/>
                  </a:cubicBezTo>
                  <a:lnTo>
                    <a:pt x="5706" y="2198"/>
                  </a:lnTo>
                  <a:cubicBezTo>
                    <a:pt x="5807" y="2278"/>
                    <a:pt x="5887" y="2278"/>
                    <a:pt x="5968" y="2278"/>
                  </a:cubicBezTo>
                  <a:cubicBezTo>
                    <a:pt x="6049" y="2278"/>
                    <a:pt x="6129" y="2198"/>
                    <a:pt x="6129" y="2097"/>
                  </a:cubicBezTo>
                  <a:lnTo>
                    <a:pt x="5544" y="424"/>
                  </a:lnTo>
                  <a:cubicBezTo>
                    <a:pt x="5464" y="182"/>
                    <a:pt x="5202" y="0"/>
                    <a:pt x="4960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8297015" y="2399588"/>
              <a:ext cx="34460" cy="31324"/>
            </a:xfrm>
            <a:custGeom>
              <a:avLst/>
              <a:gdLst/>
              <a:ahLst/>
              <a:cxnLst/>
              <a:rect l="l" t="t" r="r" b="b"/>
              <a:pathLst>
                <a:path w="1110" h="1009" extrusionOk="0">
                  <a:moveTo>
                    <a:pt x="1110" y="0"/>
                  </a:moveTo>
                  <a:lnTo>
                    <a:pt x="1" y="81"/>
                  </a:lnTo>
                  <a:lnTo>
                    <a:pt x="1" y="746"/>
                  </a:lnTo>
                  <a:cubicBezTo>
                    <a:pt x="1" y="847"/>
                    <a:pt x="102" y="928"/>
                    <a:pt x="182" y="1008"/>
                  </a:cubicBezTo>
                  <a:lnTo>
                    <a:pt x="686" y="928"/>
                  </a:lnTo>
                  <a:cubicBezTo>
                    <a:pt x="767" y="928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8302666" y="2397074"/>
              <a:ext cx="28810" cy="33839"/>
            </a:xfrm>
            <a:custGeom>
              <a:avLst/>
              <a:gdLst/>
              <a:ahLst/>
              <a:cxnLst/>
              <a:rect l="l" t="t" r="r" b="b"/>
              <a:pathLst>
                <a:path w="928" h="1090" extrusionOk="0">
                  <a:moveTo>
                    <a:pt x="161" y="1"/>
                  </a:moveTo>
                  <a:lnTo>
                    <a:pt x="161" y="827"/>
                  </a:lnTo>
                  <a:cubicBezTo>
                    <a:pt x="161" y="928"/>
                    <a:pt x="81" y="1009"/>
                    <a:pt x="0" y="1089"/>
                  </a:cubicBezTo>
                  <a:lnTo>
                    <a:pt x="665" y="1089"/>
                  </a:lnTo>
                  <a:cubicBezTo>
                    <a:pt x="827" y="1089"/>
                    <a:pt x="928" y="928"/>
                    <a:pt x="928" y="827"/>
                  </a:cubicBezTo>
                  <a:lnTo>
                    <a:pt x="928" y="242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8161811" y="2388940"/>
              <a:ext cx="33839" cy="41973"/>
            </a:xfrm>
            <a:custGeom>
              <a:avLst/>
              <a:gdLst/>
              <a:ahLst/>
              <a:cxnLst/>
              <a:rect l="l" t="t" r="r" b="b"/>
              <a:pathLst>
                <a:path w="1090" h="1352" extrusionOk="0">
                  <a:moveTo>
                    <a:pt x="1090" y="0"/>
                  </a:moveTo>
                  <a:lnTo>
                    <a:pt x="1" y="424"/>
                  </a:lnTo>
                  <a:lnTo>
                    <a:pt x="1" y="1089"/>
                  </a:lnTo>
                  <a:cubicBezTo>
                    <a:pt x="1" y="1190"/>
                    <a:pt x="81" y="1271"/>
                    <a:pt x="162" y="1351"/>
                  </a:cubicBezTo>
                  <a:cubicBezTo>
                    <a:pt x="243" y="1351"/>
                    <a:pt x="928" y="1190"/>
                    <a:pt x="928" y="1009"/>
                  </a:cubicBezTo>
                  <a:lnTo>
                    <a:pt x="1090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8169324" y="2397074"/>
              <a:ext cx="26326" cy="33839"/>
            </a:xfrm>
            <a:custGeom>
              <a:avLst/>
              <a:gdLst/>
              <a:ahLst/>
              <a:cxnLst/>
              <a:rect l="l" t="t" r="r" b="b"/>
              <a:pathLst>
                <a:path w="848" h="1090" extrusionOk="0">
                  <a:moveTo>
                    <a:pt x="182" y="1"/>
                  </a:moveTo>
                  <a:lnTo>
                    <a:pt x="182" y="827"/>
                  </a:lnTo>
                  <a:cubicBezTo>
                    <a:pt x="182" y="928"/>
                    <a:pt x="81" y="1009"/>
                    <a:pt x="1" y="1089"/>
                  </a:cubicBezTo>
                  <a:lnTo>
                    <a:pt x="686" y="1089"/>
                  </a:lnTo>
                  <a:cubicBezTo>
                    <a:pt x="767" y="1089"/>
                    <a:pt x="848" y="928"/>
                    <a:pt x="848" y="827"/>
                  </a:cubicBezTo>
                  <a:lnTo>
                    <a:pt x="848" y="242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8138030" y="2331971"/>
              <a:ext cx="193441" cy="72645"/>
            </a:xfrm>
            <a:custGeom>
              <a:avLst/>
              <a:gdLst/>
              <a:ahLst/>
              <a:cxnLst/>
              <a:rect l="l" t="t" r="r" b="b"/>
              <a:pathLst>
                <a:path w="6231" h="2340" extrusionOk="0">
                  <a:moveTo>
                    <a:pt x="847" y="1"/>
                  </a:moveTo>
                  <a:cubicBezTo>
                    <a:pt x="424" y="1"/>
                    <a:pt x="1" y="323"/>
                    <a:pt x="1" y="747"/>
                  </a:cubicBezTo>
                  <a:lnTo>
                    <a:pt x="1" y="1916"/>
                  </a:lnTo>
                  <a:cubicBezTo>
                    <a:pt x="1" y="2178"/>
                    <a:pt x="182" y="2339"/>
                    <a:pt x="424" y="2339"/>
                  </a:cubicBezTo>
                  <a:lnTo>
                    <a:pt x="5888" y="2339"/>
                  </a:lnTo>
                  <a:cubicBezTo>
                    <a:pt x="6130" y="2339"/>
                    <a:pt x="6231" y="2178"/>
                    <a:pt x="6231" y="1916"/>
                  </a:cubicBezTo>
                  <a:lnTo>
                    <a:pt x="6231" y="747"/>
                  </a:lnTo>
                  <a:cubicBezTo>
                    <a:pt x="6231" y="323"/>
                    <a:pt x="5888" y="1"/>
                    <a:pt x="5464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8305149" y="2331971"/>
              <a:ext cx="49486" cy="72645"/>
            </a:xfrm>
            <a:custGeom>
              <a:avLst/>
              <a:gdLst/>
              <a:ahLst/>
              <a:cxnLst/>
              <a:rect l="l" t="t" r="r" b="b"/>
              <a:pathLst>
                <a:path w="1594" h="2340" extrusionOk="0">
                  <a:moveTo>
                    <a:pt x="1" y="1"/>
                  </a:moveTo>
                  <a:cubicBezTo>
                    <a:pt x="424" y="1"/>
                    <a:pt x="848" y="323"/>
                    <a:pt x="848" y="747"/>
                  </a:cubicBezTo>
                  <a:lnTo>
                    <a:pt x="666" y="908"/>
                  </a:lnTo>
                  <a:lnTo>
                    <a:pt x="848" y="1089"/>
                  </a:lnTo>
                  <a:lnTo>
                    <a:pt x="848" y="1916"/>
                  </a:lnTo>
                  <a:cubicBezTo>
                    <a:pt x="848" y="2178"/>
                    <a:pt x="666" y="2339"/>
                    <a:pt x="505" y="2339"/>
                  </a:cubicBezTo>
                  <a:lnTo>
                    <a:pt x="1170" y="2339"/>
                  </a:lnTo>
                  <a:cubicBezTo>
                    <a:pt x="1432" y="2339"/>
                    <a:pt x="1594" y="2178"/>
                    <a:pt x="1594" y="1916"/>
                  </a:cubicBezTo>
                  <a:lnTo>
                    <a:pt x="1594" y="747"/>
                  </a:lnTo>
                  <a:cubicBezTo>
                    <a:pt x="1594" y="323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8297015" y="2352647"/>
              <a:ext cx="34460" cy="28810"/>
            </a:xfrm>
            <a:custGeom>
              <a:avLst/>
              <a:gdLst/>
              <a:ahLst/>
              <a:cxnLst/>
              <a:rect l="l" t="t" r="r" b="b"/>
              <a:pathLst>
                <a:path w="1110" h="928" extrusionOk="0">
                  <a:moveTo>
                    <a:pt x="505" y="0"/>
                  </a:moveTo>
                  <a:cubicBezTo>
                    <a:pt x="263" y="0"/>
                    <a:pt x="1" y="242"/>
                    <a:pt x="1" y="504"/>
                  </a:cubicBezTo>
                  <a:lnTo>
                    <a:pt x="1" y="746"/>
                  </a:lnTo>
                  <a:cubicBezTo>
                    <a:pt x="1" y="847"/>
                    <a:pt x="102" y="927"/>
                    <a:pt x="102" y="927"/>
                  </a:cubicBezTo>
                  <a:lnTo>
                    <a:pt x="606" y="927"/>
                  </a:lnTo>
                  <a:cubicBezTo>
                    <a:pt x="847" y="927"/>
                    <a:pt x="1110" y="665"/>
                    <a:pt x="1110" y="423"/>
                  </a:cubicBezTo>
                  <a:lnTo>
                    <a:pt x="1110" y="161"/>
                  </a:lnTo>
                  <a:cubicBezTo>
                    <a:pt x="1110" y="81"/>
                    <a:pt x="1009" y="0"/>
                    <a:pt x="928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8161811" y="2352647"/>
              <a:ext cx="33839" cy="28810"/>
            </a:xfrm>
            <a:custGeom>
              <a:avLst/>
              <a:gdLst/>
              <a:ahLst/>
              <a:cxnLst/>
              <a:rect l="l" t="t" r="r" b="b"/>
              <a:pathLst>
                <a:path w="1090" h="928" extrusionOk="0">
                  <a:moveTo>
                    <a:pt x="162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423"/>
                  </a:lnTo>
                  <a:cubicBezTo>
                    <a:pt x="1" y="665"/>
                    <a:pt x="243" y="927"/>
                    <a:pt x="505" y="927"/>
                  </a:cubicBezTo>
                  <a:lnTo>
                    <a:pt x="1009" y="927"/>
                  </a:lnTo>
                  <a:cubicBezTo>
                    <a:pt x="1090" y="927"/>
                    <a:pt x="1090" y="847"/>
                    <a:pt x="1090" y="746"/>
                  </a:cubicBezTo>
                  <a:lnTo>
                    <a:pt x="1090" y="504"/>
                  </a:lnTo>
                  <a:cubicBezTo>
                    <a:pt x="1090" y="242"/>
                    <a:pt x="928" y="0"/>
                    <a:pt x="58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8263206" y="2355131"/>
              <a:ext cx="10679" cy="23812"/>
            </a:xfrm>
            <a:custGeom>
              <a:avLst/>
              <a:gdLst/>
              <a:ahLst/>
              <a:cxnLst/>
              <a:rect l="l" t="t" r="r" b="b"/>
              <a:pathLst>
                <a:path w="344" h="767" extrusionOk="0">
                  <a:moveTo>
                    <a:pt x="182" y="1"/>
                  </a:moveTo>
                  <a:cubicBezTo>
                    <a:pt x="82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82" y="767"/>
                    <a:pt x="182" y="767"/>
                  </a:cubicBezTo>
                  <a:cubicBezTo>
                    <a:pt x="263" y="767"/>
                    <a:pt x="344" y="666"/>
                    <a:pt x="344" y="585"/>
                  </a:cubicBezTo>
                  <a:lnTo>
                    <a:pt x="344" y="162"/>
                  </a:lnTo>
                  <a:cubicBezTo>
                    <a:pt x="344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8240046" y="2355131"/>
              <a:ext cx="13194" cy="23812"/>
            </a:xfrm>
            <a:custGeom>
              <a:avLst/>
              <a:gdLst/>
              <a:ahLst/>
              <a:cxnLst/>
              <a:rect l="l" t="t" r="r" b="b"/>
              <a:pathLst>
                <a:path w="425" h="767" extrusionOk="0">
                  <a:moveTo>
                    <a:pt x="243" y="1"/>
                  </a:moveTo>
                  <a:cubicBezTo>
                    <a:pt x="82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82" y="767"/>
                    <a:pt x="243" y="767"/>
                  </a:cubicBezTo>
                  <a:cubicBezTo>
                    <a:pt x="324" y="767"/>
                    <a:pt x="424" y="666"/>
                    <a:pt x="424" y="585"/>
                  </a:cubicBezTo>
                  <a:lnTo>
                    <a:pt x="424" y="162"/>
                  </a:lnTo>
                  <a:cubicBezTo>
                    <a:pt x="424" y="81"/>
                    <a:pt x="324" y="1"/>
                    <a:pt x="243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8218780" y="2355131"/>
              <a:ext cx="10679" cy="23812"/>
            </a:xfrm>
            <a:custGeom>
              <a:avLst/>
              <a:gdLst/>
              <a:ahLst/>
              <a:cxnLst/>
              <a:rect l="l" t="t" r="r" b="b"/>
              <a:pathLst>
                <a:path w="344" h="767" extrusionOk="0">
                  <a:moveTo>
                    <a:pt x="182" y="1"/>
                  </a:moveTo>
                  <a:cubicBezTo>
                    <a:pt x="101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101" y="767"/>
                    <a:pt x="182" y="767"/>
                  </a:cubicBezTo>
                  <a:cubicBezTo>
                    <a:pt x="263" y="767"/>
                    <a:pt x="343" y="666"/>
                    <a:pt x="343" y="585"/>
                  </a:cubicBezTo>
                  <a:lnTo>
                    <a:pt x="343" y="162"/>
                  </a:lnTo>
                  <a:cubicBezTo>
                    <a:pt x="343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D3E05A-7FF3-C66E-FB2B-CB0E9671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9" y="3134575"/>
            <a:ext cx="3236806" cy="1241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178E3B-E406-5E1C-3476-75D8FE8A7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139" y="3134575"/>
            <a:ext cx="2386797" cy="907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831AA4-7909-57C3-48E5-D6D39237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856" y="3134575"/>
            <a:ext cx="3036993" cy="15205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5"/>
          <p:cNvSpPr txBox="1">
            <a:spLocks noGrp="1"/>
          </p:cNvSpPr>
          <p:nvPr>
            <p:ph type="title"/>
          </p:nvPr>
        </p:nvSpPr>
        <p:spPr>
          <a:xfrm>
            <a:off x="767511" y="119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Modelling</a:t>
            </a:r>
            <a:endParaRPr dirty="0"/>
          </a:p>
        </p:txBody>
      </p:sp>
      <p:sp>
        <p:nvSpPr>
          <p:cNvPr id="873" name="Google Shape;873;p35"/>
          <p:cNvSpPr txBox="1">
            <a:spLocks noGrp="1"/>
          </p:cNvSpPr>
          <p:nvPr>
            <p:ph type="subTitle" idx="4"/>
          </p:nvPr>
        </p:nvSpPr>
        <p:spPr>
          <a:xfrm>
            <a:off x="990218" y="1634944"/>
            <a:ext cx="22860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Try many</a:t>
            </a:r>
            <a:endParaRPr dirty="0"/>
          </a:p>
        </p:txBody>
      </p:sp>
      <p:sp>
        <p:nvSpPr>
          <p:cNvPr id="874" name="Google Shape;874;p35"/>
          <p:cNvSpPr txBox="1">
            <a:spLocks noGrp="1"/>
          </p:cNvSpPr>
          <p:nvPr>
            <p:ph type="subTitle" idx="5"/>
          </p:nvPr>
        </p:nvSpPr>
        <p:spPr>
          <a:xfrm>
            <a:off x="3485679" y="1644507"/>
            <a:ext cx="2364716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VotingRegressor</a:t>
            </a:r>
            <a:endParaRPr dirty="0"/>
          </a:p>
        </p:txBody>
      </p:sp>
      <p:sp>
        <p:nvSpPr>
          <p:cNvPr id="875" name="Google Shape;875;p35"/>
          <p:cNvSpPr txBox="1">
            <a:spLocks noGrp="1"/>
          </p:cNvSpPr>
          <p:nvPr>
            <p:ph type="subTitle" idx="1"/>
          </p:nvPr>
        </p:nvSpPr>
        <p:spPr>
          <a:xfrm>
            <a:off x="990218" y="1970022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Compared r2 and MAPE from various models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Random Forest, ExtraTrees and Gradient Boosting performed well on val</a:t>
            </a:r>
            <a:endParaRPr dirty="0"/>
          </a:p>
        </p:txBody>
      </p:sp>
      <p:sp>
        <p:nvSpPr>
          <p:cNvPr id="876" name="Google Shape;876;p35"/>
          <p:cNvSpPr txBox="1">
            <a:spLocks noGrp="1"/>
          </p:cNvSpPr>
          <p:nvPr>
            <p:ph type="subTitle" idx="2"/>
          </p:nvPr>
        </p:nvSpPr>
        <p:spPr>
          <a:xfrm>
            <a:off x="3530899" y="2046544"/>
            <a:ext cx="22860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three best models just now to make it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Performed around the same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But takes very long to train and predict</a:t>
            </a:r>
            <a:endParaRPr dirty="0"/>
          </a:p>
        </p:txBody>
      </p:sp>
      <p:sp>
        <p:nvSpPr>
          <p:cNvPr id="877" name="Google Shape;877;p35"/>
          <p:cNvSpPr txBox="1">
            <a:spLocks noGrp="1"/>
          </p:cNvSpPr>
          <p:nvPr>
            <p:ph type="subTitle" idx="3"/>
          </p:nvPr>
        </p:nvSpPr>
        <p:spPr>
          <a:xfrm>
            <a:off x="6013208" y="2046544"/>
            <a:ext cx="22887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from external library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Performed around the same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But is noticeably faster</a:t>
            </a:r>
            <a:endParaRPr dirty="0"/>
          </a:p>
        </p:txBody>
      </p:sp>
      <p:sp>
        <p:nvSpPr>
          <p:cNvPr id="878" name="Google Shape;878;p35"/>
          <p:cNvSpPr txBox="1">
            <a:spLocks noGrp="1"/>
          </p:cNvSpPr>
          <p:nvPr>
            <p:ph type="subTitle" idx="6"/>
          </p:nvPr>
        </p:nvSpPr>
        <p:spPr>
          <a:xfrm>
            <a:off x="6060180" y="1634944"/>
            <a:ext cx="22887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LightGBM</a:t>
            </a:r>
            <a:endParaRPr dirty="0"/>
          </a:p>
        </p:txBody>
      </p:sp>
      <p:sp>
        <p:nvSpPr>
          <p:cNvPr id="879" name="Google Shape;879;p35"/>
          <p:cNvSpPr/>
          <p:nvPr/>
        </p:nvSpPr>
        <p:spPr>
          <a:xfrm>
            <a:off x="4359243" y="839091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35"/>
          <p:cNvSpPr/>
          <p:nvPr/>
        </p:nvSpPr>
        <p:spPr>
          <a:xfrm>
            <a:off x="6907318" y="839091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>
            <a:off x="1812518" y="839091"/>
            <a:ext cx="6414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35"/>
          <p:cNvGrpSpPr/>
          <p:nvPr/>
        </p:nvGrpSpPr>
        <p:grpSpPr>
          <a:xfrm>
            <a:off x="7092486" y="971995"/>
            <a:ext cx="271059" cy="375592"/>
            <a:chOff x="7256731" y="3831082"/>
            <a:chExt cx="271059" cy="375592"/>
          </a:xfrm>
        </p:grpSpPr>
        <p:sp>
          <p:nvSpPr>
            <p:cNvPr id="883" name="Google Shape;883;p35"/>
            <p:cNvSpPr/>
            <p:nvPr/>
          </p:nvSpPr>
          <p:spPr>
            <a:xfrm>
              <a:off x="7269863" y="4011365"/>
              <a:ext cx="232248" cy="156498"/>
            </a:xfrm>
            <a:custGeom>
              <a:avLst/>
              <a:gdLst/>
              <a:ahLst/>
              <a:cxnLst/>
              <a:rect l="l" t="t" r="r" b="b"/>
              <a:pathLst>
                <a:path w="7481" h="5041" extrusionOk="0">
                  <a:moveTo>
                    <a:pt x="81" y="0"/>
                  </a:moveTo>
                  <a:cubicBezTo>
                    <a:pt x="1" y="161"/>
                    <a:pt x="1" y="343"/>
                    <a:pt x="1" y="504"/>
                  </a:cubicBezTo>
                  <a:cubicBezTo>
                    <a:pt x="1" y="847"/>
                    <a:pt x="81" y="1089"/>
                    <a:pt x="242" y="1351"/>
                  </a:cubicBezTo>
                  <a:cubicBezTo>
                    <a:pt x="323" y="1432"/>
                    <a:pt x="323" y="1512"/>
                    <a:pt x="242" y="1674"/>
                  </a:cubicBezTo>
                  <a:cubicBezTo>
                    <a:pt x="81" y="1855"/>
                    <a:pt x="1" y="2097"/>
                    <a:pt x="1" y="2440"/>
                  </a:cubicBezTo>
                  <a:cubicBezTo>
                    <a:pt x="1" y="3024"/>
                    <a:pt x="424" y="3609"/>
                    <a:pt x="1009" y="3690"/>
                  </a:cubicBezTo>
                  <a:lnTo>
                    <a:pt x="3952" y="5041"/>
                  </a:lnTo>
                  <a:lnTo>
                    <a:pt x="6372" y="3690"/>
                  </a:lnTo>
                  <a:cubicBezTo>
                    <a:pt x="6976" y="3609"/>
                    <a:pt x="7480" y="3024"/>
                    <a:pt x="7480" y="2440"/>
                  </a:cubicBezTo>
                  <a:cubicBezTo>
                    <a:pt x="7480" y="2097"/>
                    <a:pt x="7299" y="1855"/>
                    <a:pt x="7138" y="1674"/>
                  </a:cubicBezTo>
                  <a:cubicBezTo>
                    <a:pt x="7057" y="1512"/>
                    <a:pt x="7057" y="1432"/>
                    <a:pt x="7138" y="1351"/>
                  </a:cubicBezTo>
                  <a:cubicBezTo>
                    <a:pt x="7299" y="1089"/>
                    <a:pt x="7480" y="847"/>
                    <a:pt x="7480" y="504"/>
                  </a:cubicBezTo>
                  <a:cubicBezTo>
                    <a:pt x="7480" y="343"/>
                    <a:pt x="7380" y="161"/>
                    <a:pt x="7299" y="0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7460143" y="4011365"/>
              <a:ext cx="57620" cy="114556"/>
            </a:xfrm>
            <a:custGeom>
              <a:avLst/>
              <a:gdLst/>
              <a:ahLst/>
              <a:cxnLst/>
              <a:rect l="l" t="t" r="r" b="b"/>
              <a:pathLst>
                <a:path w="1856" h="3690" extrusionOk="0">
                  <a:moveTo>
                    <a:pt x="928" y="0"/>
                  </a:moveTo>
                  <a:cubicBezTo>
                    <a:pt x="1009" y="81"/>
                    <a:pt x="1009" y="161"/>
                    <a:pt x="1009" y="242"/>
                  </a:cubicBezTo>
                  <a:cubicBezTo>
                    <a:pt x="1089" y="343"/>
                    <a:pt x="1089" y="424"/>
                    <a:pt x="1089" y="504"/>
                  </a:cubicBezTo>
                  <a:cubicBezTo>
                    <a:pt x="1089" y="847"/>
                    <a:pt x="1009" y="1089"/>
                    <a:pt x="847" y="1351"/>
                  </a:cubicBezTo>
                  <a:cubicBezTo>
                    <a:pt x="747" y="1432"/>
                    <a:pt x="747" y="1512"/>
                    <a:pt x="847" y="1674"/>
                  </a:cubicBezTo>
                  <a:cubicBezTo>
                    <a:pt x="1009" y="1855"/>
                    <a:pt x="1089" y="2097"/>
                    <a:pt x="1089" y="2440"/>
                  </a:cubicBezTo>
                  <a:cubicBezTo>
                    <a:pt x="1089" y="3024"/>
                    <a:pt x="585" y="3609"/>
                    <a:pt x="1" y="3690"/>
                  </a:cubicBezTo>
                  <a:lnTo>
                    <a:pt x="747" y="3690"/>
                  </a:lnTo>
                  <a:cubicBezTo>
                    <a:pt x="1351" y="3609"/>
                    <a:pt x="1856" y="3024"/>
                    <a:pt x="1856" y="2440"/>
                  </a:cubicBezTo>
                  <a:cubicBezTo>
                    <a:pt x="1856" y="2097"/>
                    <a:pt x="1674" y="1855"/>
                    <a:pt x="1513" y="1674"/>
                  </a:cubicBezTo>
                  <a:cubicBezTo>
                    <a:pt x="1432" y="1512"/>
                    <a:pt x="1432" y="1432"/>
                    <a:pt x="1513" y="1351"/>
                  </a:cubicBezTo>
                  <a:cubicBezTo>
                    <a:pt x="1674" y="1089"/>
                    <a:pt x="1856" y="847"/>
                    <a:pt x="1856" y="504"/>
                  </a:cubicBezTo>
                  <a:cubicBezTo>
                    <a:pt x="1856" y="424"/>
                    <a:pt x="1755" y="343"/>
                    <a:pt x="1755" y="242"/>
                  </a:cubicBezTo>
                  <a:cubicBezTo>
                    <a:pt x="1755" y="161"/>
                    <a:pt x="1674" y="81"/>
                    <a:pt x="1674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7256731" y="4123410"/>
              <a:ext cx="250378" cy="83263"/>
            </a:xfrm>
            <a:custGeom>
              <a:avLst/>
              <a:gdLst/>
              <a:ahLst/>
              <a:cxnLst/>
              <a:rect l="l" t="t" r="r" b="b"/>
              <a:pathLst>
                <a:path w="8065" h="2682" extrusionOk="0">
                  <a:moveTo>
                    <a:pt x="2016" y="0"/>
                  </a:moveTo>
                  <a:cubicBezTo>
                    <a:pt x="928" y="0"/>
                    <a:pt x="0" y="847"/>
                    <a:pt x="0" y="1936"/>
                  </a:cubicBezTo>
                  <a:lnTo>
                    <a:pt x="0" y="2177"/>
                  </a:lnTo>
                  <a:cubicBezTo>
                    <a:pt x="0" y="2520"/>
                    <a:pt x="242" y="2682"/>
                    <a:pt x="504" y="2682"/>
                  </a:cubicBezTo>
                  <a:lnTo>
                    <a:pt x="5887" y="2682"/>
                  </a:lnTo>
                  <a:lnTo>
                    <a:pt x="6553" y="2440"/>
                  </a:lnTo>
                  <a:lnTo>
                    <a:pt x="7641" y="2682"/>
                  </a:lnTo>
                  <a:cubicBezTo>
                    <a:pt x="7903" y="2682"/>
                    <a:pt x="8065" y="2440"/>
                    <a:pt x="8065" y="2177"/>
                  </a:cubicBezTo>
                  <a:lnTo>
                    <a:pt x="8065" y="1936"/>
                  </a:lnTo>
                  <a:cubicBezTo>
                    <a:pt x="8065" y="847"/>
                    <a:pt x="7218" y="0"/>
                    <a:pt x="6129" y="0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7444496" y="4123410"/>
              <a:ext cx="83294" cy="83263"/>
            </a:xfrm>
            <a:custGeom>
              <a:avLst/>
              <a:gdLst/>
              <a:ahLst/>
              <a:cxnLst/>
              <a:rect l="l" t="t" r="r" b="b"/>
              <a:pathLst>
                <a:path w="2683" h="2682" extrusionOk="0">
                  <a:moveTo>
                    <a:pt x="1" y="0"/>
                  </a:moveTo>
                  <a:cubicBezTo>
                    <a:pt x="1089" y="0"/>
                    <a:pt x="1936" y="847"/>
                    <a:pt x="1936" y="1936"/>
                  </a:cubicBezTo>
                  <a:lnTo>
                    <a:pt x="1936" y="2177"/>
                  </a:lnTo>
                  <a:cubicBezTo>
                    <a:pt x="1936" y="2440"/>
                    <a:pt x="1855" y="2601"/>
                    <a:pt x="1593" y="2682"/>
                  </a:cubicBezTo>
                  <a:lnTo>
                    <a:pt x="2178" y="2682"/>
                  </a:lnTo>
                  <a:cubicBezTo>
                    <a:pt x="2521" y="2682"/>
                    <a:pt x="2682" y="2520"/>
                    <a:pt x="2682" y="2177"/>
                  </a:cubicBezTo>
                  <a:lnTo>
                    <a:pt x="2682" y="1936"/>
                  </a:lnTo>
                  <a:cubicBezTo>
                    <a:pt x="2682" y="847"/>
                    <a:pt x="1855" y="0"/>
                    <a:pt x="747" y="0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7339965" y="4107732"/>
              <a:ext cx="107074" cy="33839"/>
            </a:xfrm>
            <a:custGeom>
              <a:avLst/>
              <a:gdLst/>
              <a:ahLst/>
              <a:cxnLst/>
              <a:rect l="l" t="t" r="r" b="b"/>
              <a:pathLst>
                <a:path w="3449" h="1090" extrusionOk="0">
                  <a:moveTo>
                    <a:pt x="1" y="1"/>
                  </a:moveTo>
                  <a:lnTo>
                    <a:pt x="585" y="1090"/>
                  </a:lnTo>
                  <a:lnTo>
                    <a:pt x="3448" y="767"/>
                  </a:lnTo>
                  <a:lnTo>
                    <a:pt x="3448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7361262" y="4076438"/>
              <a:ext cx="65101" cy="75781"/>
            </a:xfrm>
            <a:custGeom>
              <a:avLst/>
              <a:gdLst/>
              <a:ahLst/>
              <a:cxnLst/>
              <a:rect l="l" t="t" r="r" b="b"/>
              <a:pathLst>
                <a:path w="2097" h="2441" extrusionOk="0">
                  <a:moveTo>
                    <a:pt x="0" y="1"/>
                  </a:moveTo>
                  <a:lnTo>
                    <a:pt x="0" y="2279"/>
                  </a:lnTo>
                  <a:lnTo>
                    <a:pt x="1008" y="2440"/>
                  </a:lnTo>
                  <a:lnTo>
                    <a:pt x="2097" y="2279"/>
                  </a:lnTo>
                  <a:lnTo>
                    <a:pt x="2097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7455145" y="4164670"/>
              <a:ext cx="23191" cy="26357"/>
            </a:xfrm>
            <a:custGeom>
              <a:avLst/>
              <a:gdLst/>
              <a:ahLst/>
              <a:cxnLst/>
              <a:rect l="l" t="t" r="r" b="b"/>
              <a:pathLst>
                <a:path w="747" h="849" extrusionOk="0">
                  <a:moveTo>
                    <a:pt x="423" y="1"/>
                  </a:moveTo>
                  <a:cubicBezTo>
                    <a:pt x="389" y="1"/>
                    <a:pt x="355" y="8"/>
                    <a:pt x="323" y="22"/>
                  </a:cubicBezTo>
                  <a:cubicBezTo>
                    <a:pt x="81" y="22"/>
                    <a:pt x="0" y="183"/>
                    <a:pt x="0" y="344"/>
                  </a:cubicBezTo>
                  <a:lnTo>
                    <a:pt x="0" y="687"/>
                  </a:lnTo>
                  <a:lnTo>
                    <a:pt x="746" y="848"/>
                  </a:lnTo>
                  <a:lnTo>
                    <a:pt x="746" y="344"/>
                  </a:lnTo>
                  <a:cubicBezTo>
                    <a:pt x="746" y="145"/>
                    <a:pt x="583" y="1"/>
                    <a:pt x="423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392556" y="4107732"/>
              <a:ext cx="70131" cy="65536"/>
            </a:xfrm>
            <a:custGeom>
              <a:avLst/>
              <a:gdLst/>
              <a:ahLst/>
              <a:cxnLst/>
              <a:rect l="l" t="t" r="r" b="b"/>
              <a:pathLst>
                <a:path w="2259" h="2111" extrusionOk="0">
                  <a:moveTo>
                    <a:pt x="1754" y="1"/>
                  </a:moveTo>
                  <a:lnTo>
                    <a:pt x="0" y="1432"/>
                  </a:lnTo>
                  <a:lnTo>
                    <a:pt x="504" y="2017"/>
                  </a:lnTo>
                  <a:cubicBezTo>
                    <a:pt x="551" y="2064"/>
                    <a:pt x="624" y="2110"/>
                    <a:pt x="694" y="2110"/>
                  </a:cubicBezTo>
                  <a:cubicBezTo>
                    <a:pt x="744" y="2110"/>
                    <a:pt x="793" y="2085"/>
                    <a:pt x="827" y="2017"/>
                  </a:cubicBezTo>
                  <a:lnTo>
                    <a:pt x="2097" y="1009"/>
                  </a:lnTo>
                  <a:cubicBezTo>
                    <a:pt x="2258" y="848"/>
                    <a:pt x="2258" y="586"/>
                    <a:pt x="2178" y="505"/>
                  </a:cubicBezTo>
                  <a:lnTo>
                    <a:pt x="1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7321803" y="4107732"/>
              <a:ext cx="70783" cy="65536"/>
            </a:xfrm>
            <a:custGeom>
              <a:avLst/>
              <a:gdLst/>
              <a:ahLst/>
              <a:cxnLst/>
              <a:rect l="l" t="t" r="r" b="b"/>
              <a:pathLst>
                <a:path w="2280" h="2111" extrusionOk="0">
                  <a:moveTo>
                    <a:pt x="505" y="1"/>
                  </a:moveTo>
                  <a:lnTo>
                    <a:pt x="162" y="505"/>
                  </a:lnTo>
                  <a:cubicBezTo>
                    <a:pt x="1" y="586"/>
                    <a:pt x="1" y="848"/>
                    <a:pt x="162" y="1009"/>
                  </a:cubicBezTo>
                  <a:lnTo>
                    <a:pt x="1432" y="2017"/>
                  </a:lnTo>
                  <a:cubicBezTo>
                    <a:pt x="1501" y="2085"/>
                    <a:pt x="1554" y="2110"/>
                    <a:pt x="1601" y="2110"/>
                  </a:cubicBezTo>
                  <a:cubicBezTo>
                    <a:pt x="1665" y="2110"/>
                    <a:pt x="1717" y="2064"/>
                    <a:pt x="1775" y="2017"/>
                  </a:cubicBezTo>
                  <a:lnTo>
                    <a:pt x="2279" y="1432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7439498" y="4185998"/>
              <a:ext cx="54484" cy="20676"/>
            </a:xfrm>
            <a:custGeom>
              <a:avLst/>
              <a:gdLst/>
              <a:ahLst/>
              <a:cxnLst/>
              <a:rect l="l" t="t" r="r" b="b"/>
              <a:pathLst>
                <a:path w="1755" h="666" extrusionOk="0">
                  <a:moveTo>
                    <a:pt x="242" y="0"/>
                  </a:moveTo>
                  <a:cubicBezTo>
                    <a:pt x="81" y="0"/>
                    <a:pt x="0" y="81"/>
                    <a:pt x="0" y="161"/>
                  </a:cubicBezTo>
                  <a:lnTo>
                    <a:pt x="0" y="666"/>
                  </a:lnTo>
                  <a:lnTo>
                    <a:pt x="1754" y="666"/>
                  </a:lnTo>
                  <a:lnTo>
                    <a:pt x="1754" y="161"/>
                  </a:lnTo>
                  <a:cubicBezTo>
                    <a:pt x="1754" y="81"/>
                    <a:pt x="1674" y="0"/>
                    <a:pt x="1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7475790" y="3971937"/>
              <a:ext cx="41973" cy="50076"/>
            </a:xfrm>
            <a:custGeom>
              <a:avLst/>
              <a:gdLst/>
              <a:ahLst/>
              <a:cxnLst/>
              <a:rect l="l" t="t" r="r" b="b"/>
              <a:pathLst>
                <a:path w="1352" h="1613" extrusionOk="0">
                  <a:moveTo>
                    <a:pt x="558" y="1"/>
                  </a:moveTo>
                  <a:cubicBezTo>
                    <a:pt x="271" y="1"/>
                    <a:pt x="1" y="101"/>
                    <a:pt x="1" y="101"/>
                  </a:cubicBezTo>
                  <a:lnTo>
                    <a:pt x="1" y="1613"/>
                  </a:lnTo>
                  <a:lnTo>
                    <a:pt x="585" y="1613"/>
                  </a:lnTo>
                  <a:cubicBezTo>
                    <a:pt x="1009" y="1613"/>
                    <a:pt x="1352" y="1270"/>
                    <a:pt x="1352" y="927"/>
                  </a:cubicBezTo>
                  <a:cubicBezTo>
                    <a:pt x="1352" y="685"/>
                    <a:pt x="1251" y="504"/>
                    <a:pt x="1170" y="343"/>
                  </a:cubicBezTo>
                  <a:cubicBezTo>
                    <a:pt x="1059" y="74"/>
                    <a:pt x="802" y="1"/>
                    <a:pt x="558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7267348" y="3969267"/>
              <a:ext cx="43867" cy="52745"/>
            </a:xfrm>
            <a:custGeom>
              <a:avLst/>
              <a:gdLst/>
              <a:ahLst/>
              <a:cxnLst/>
              <a:rect l="l" t="t" r="r" b="b"/>
              <a:pathLst>
                <a:path w="1413" h="1699" extrusionOk="0">
                  <a:moveTo>
                    <a:pt x="1260" y="1"/>
                  </a:moveTo>
                  <a:cubicBezTo>
                    <a:pt x="968" y="1"/>
                    <a:pt x="345" y="47"/>
                    <a:pt x="162" y="429"/>
                  </a:cubicBezTo>
                  <a:cubicBezTo>
                    <a:pt x="82" y="590"/>
                    <a:pt x="1" y="771"/>
                    <a:pt x="1" y="1013"/>
                  </a:cubicBezTo>
                  <a:cubicBezTo>
                    <a:pt x="82" y="1356"/>
                    <a:pt x="404" y="1699"/>
                    <a:pt x="747" y="1699"/>
                  </a:cubicBezTo>
                  <a:lnTo>
                    <a:pt x="1412" y="1699"/>
                  </a:lnTo>
                  <a:lnTo>
                    <a:pt x="1412" y="5"/>
                  </a:lnTo>
                  <a:cubicBezTo>
                    <a:pt x="1412" y="5"/>
                    <a:pt x="1353" y="1"/>
                    <a:pt x="1260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7467656" y="3993204"/>
              <a:ext cx="31324" cy="10059"/>
            </a:xfrm>
            <a:custGeom>
              <a:avLst/>
              <a:gdLst/>
              <a:ahLst/>
              <a:cxnLst/>
              <a:rect l="l" t="t" r="r" b="b"/>
              <a:pathLst>
                <a:path w="1009" h="324" extrusionOk="0">
                  <a:moveTo>
                    <a:pt x="263" y="0"/>
                  </a:moveTo>
                  <a:cubicBezTo>
                    <a:pt x="101" y="0"/>
                    <a:pt x="1" y="81"/>
                    <a:pt x="1" y="162"/>
                  </a:cubicBezTo>
                  <a:cubicBezTo>
                    <a:pt x="101" y="242"/>
                    <a:pt x="182" y="323"/>
                    <a:pt x="263" y="323"/>
                  </a:cubicBezTo>
                  <a:lnTo>
                    <a:pt x="847" y="323"/>
                  </a:lnTo>
                  <a:cubicBezTo>
                    <a:pt x="928" y="323"/>
                    <a:pt x="1009" y="242"/>
                    <a:pt x="1009" y="162"/>
                  </a:cubicBezTo>
                  <a:cubicBezTo>
                    <a:pt x="1009" y="81"/>
                    <a:pt x="928" y="0"/>
                    <a:pt x="847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7285510" y="3993204"/>
              <a:ext cx="31324" cy="10059"/>
            </a:xfrm>
            <a:custGeom>
              <a:avLst/>
              <a:gdLst/>
              <a:ahLst/>
              <a:cxnLst/>
              <a:rect l="l" t="t" r="r" b="b"/>
              <a:pathLst>
                <a:path w="1009" h="324" extrusionOk="0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81" y="323"/>
                    <a:pt x="162" y="323"/>
                  </a:cubicBezTo>
                  <a:lnTo>
                    <a:pt x="827" y="323"/>
                  </a:lnTo>
                  <a:cubicBezTo>
                    <a:pt x="928" y="323"/>
                    <a:pt x="1009" y="242"/>
                    <a:pt x="1009" y="162"/>
                  </a:cubicBezTo>
                  <a:cubicBezTo>
                    <a:pt x="1009" y="81"/>
                    <a:pt x="928" y="0"/>
                    <a:pt x="827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7303672" y="3922481"/>
              <a:ext cx="164011" cy="172145"/>
            </a:xfrm>
            <a:custGeom>
              <a:avLst/>
              <a:gdLst/>
              <a:ahLst/>
              <a:cxnLst/>
              <a:rect l="l" t="t" r="r" b="b"/>
              <a:pathLst>
                <a:path w="5283" h="5545" extrusionOk="0">
                  <a:moveTo>
                    <a:pt x="0" y="0"/>
                  </a:moveTo>
                  <a:lnTo>
                    <a:pt x="0" y="2702"/>
                  </a:lnTo>
                  <a:cubicBezTo>
                    <a:pt x="0" y="4214"/>
                    <a:pt x="1089" y="5383"/>
                    <a:pt x="2520" y="5545"/>
                  </a:cubicBezTo>
                  <a:lnTo>
                    <a:pt x="3105" y="5545"/>
                  </a:lnTo>
                  <a:cubicBezTo>
                    <a:pt x="3105" y="5545"/>
                    <a:pt x="5121" y="5121"/>
                    <a:pt x="5121" y="3528"/>
                  </a:cubicBezTo>
                  <a:lnTo>
                    <a:pt x="5283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7381908" y="3922481"/>
              <a:ext cx="98909" cy="174659"/>
            </a:xfrm>
            <a:custGeom>
              <a:avLst/>
              <a:gdLst/>
              <a:ahLst/>
              <a:cxnLst/>
              <a:rect l="l" t="t" r="r" b="b"/>
              <a:pathLst>
                <a:path w="3186" h="5626" extrusionOk="0">
                  <a:moveTo>
                    <a:pt x="2521" y="0"/>
                  </a:moveTo>
                  <a:lnTo>
                    <a:pt x="2521" y="2359"/>
                  </a:lnTo>
                  <a:lnTo>
                    <a:pt x="2359" y="2520"/>
                  </a:lnTo>
                  <a:lnTo>
                    <a:pt x="2521" y="2702"/>
                  </a:lnTo>
                  <a:cubicBezTo>
                    <a:pt x="2521" y="3528"/>
                    <a:pt x="2178" y="4214"/>
                    <a:pt x="1674" y="4799"/>
                  </a:cubicBezTo>
                  <a:cubicBezTo>
                    <a:pt x="1250" y="5222"/>
                    <a:pt x="666" y="5464"/>
                    <a:pt x="0" y="5545"/>
                  </a:cubicBezTo>
                  <a:cubicBezTo>
                    <a:pt x="162" y="5545"/>
                    <a:pt x="242" y="5625"/>
                    <a:pt x="424" y="5625"/>
                  </a:cubicBezTo>
                  <a:cubicBezTo>
                    <a:pt x="1170" y="5625"/>
                    <a:pt x="1855" y="5303"/>
                    <a:pt x="2440" y="4799"/>
                  </a:cubicBezTo>
                  <a:cubicBezTo>
                    <a:pt x="2944" y="4214"/>
                    <a:pt x="3186" y="3528"/>
                    <a:pt x="3186" y="2702"/>
                  </a:cubicBezTo>
                  <a:lnTo>
                    <a:pt x="3186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7358126" y="4035302"/>
              <a:ext cx="68237" cy="23035"/>
            </a:xfrm>
            <a:custGeom>
              <a:avLst/>
              <a:gdLst/>
              <a:ahLst/>
              <a:cxnLst/>
              <a:rect l="l" t="t" r="r" b="b"/>
              <a:pathLst>
                <a:path w="2198" h="742" extrusionOk="0">
                  <a:moveTo>
                    <a:pt x="222" y="0"/>
                  </a:moveTo>
                  <a:cubicBezTo>
                    <a:pt x="182" y="0"/>
                    <a:pt x="141" y="25"/>
                    <a:pt x="101" y="76"/>
                  </a:cubicBezTo>
                  <a:cubicBezTo>
                    <a:pt x="0" y="157"/>
                    <a:pt x="0" y="237"/>
                    <a:pt x="101" y="318"/>
                  </a:cubicBezTo>
                  <a:cubicBezTo>
                    <a:pt x="424" y="580"/>
                    <a:pt x="766" y="741"/>
                    <a:pt x="1109" y="741"/>
                  </a:cubicBezTo>
                  <a:cubicBezTo>
                    <a:pt x="1432" y="741"/>
                    <a:pt x="1855" y="580"/>
                    <a:pt x="2117" y="318"/>
                  </a:cubicBezTo>
                  <a:cubicBezTo>
                    <a:pt x="2198" y="237"/>
                    <a:pt x="2198" y="157"/>
                    <a:pt x="2198" y="76"/>
                  </a:cubicBezTo>
                  <a:cubicBezTo>
                    <a:pt x="2158" y="25"/>
                    <a:pt x="2092" y="0"/>
                    <a:pt x="2027" y="0"/>
                  </a:cubicBezTo>
                  <a:cubicBezTo>
                    <a:pt x="1961" y="0"/>
                    <a:pt x="1896" y="25"/>
                    <a:pt x="1855" y="76"/>
                  </a:cubicBezTo>
                  <a:cubicBezTo>
                    <a:pt x="1644" y="237"/>
                    <a:pt x="1371" y="318"/>
                    <a:pt x="1099" y="318"/>
                  </a:cubicBezTo>
                  <a:cubicBezTo>
                    <a:pt x="827" y="318"/>
                    <a:pt x="555" y="237"/>
                    <a:pt x="343" y="76"/>
                  </a:cubicBezTo>
                  <a:cubicBezTo>
                    <a:pt x="303" y="25"/>
                    <a:pt x="262" y="0"/>
                    <a:pt x="222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7269863" y="3831082"/>
              <a:ext cx="237246" cy="151500"/>
            </a:xfrm>
            <a:custGeom>
              <a:avLst/>
              <a:gdLst/>
              <a:ahLst/>
              <a:cxnLst/>
              <a:rect l="l" t="t" r="r" b="b"/>
              <a:pathLst>
                <a:path w="7642" h="4880" extrusionOk="0">
                  <a:moveTo>
                    <a:pt x="3952" y="1"/>
                  </a:moveTo>
                  <a:cubicBezTo>
                    <a:pt x="3609" y="1"/>
                    <a:pt x="3347" y="101"/>
                    <a:pt x="3105" y="263"/>
                  </a:cubicBezTo>
                  <a:cubicBezTo>
                    <a:pt x="3105" y="343"/>
                    <a:pt x="3025" y="343"/>
                    <a:pt x="2944" y="343"/>
                  </a:cubicBezTo>
                  <a:cubicBezTo>
                    <a:pt x="2763" y="343"/>
                    <a:pt x="2682" y="263"/>
                    <a:pt x="2521" y="263"/>
                  </a:cubicBezTo>
                  <a:cubicBezTo>
                    <a:pt x="2017" y="263"/>
                    <a:pt x="1513" y="686"/>
                    <a:pt x="1331" y="1190"/>
                  </a:cubicBezTo>
                  <a:cubicBezTo>
                    <a:pt x="1331" y="1271"/>
                    <a:pt x="1251" y="1351"/>
                    <a:pt x="1170" y="1351"/>
                  </a:cubicBezTo>
                  <a:cubicBezTo>
                    <a:pt x="928" y="1432"/>
                    <a:pt x="585" y="1614"/>
                    <a:pt x="424" y="1775"/>
                  </a:cubicBezTo>
                  <a:cubicBezTo>
                    <a:pt x="242" y="2017"/>
                    <a:pt x="162" y="2279"/>
                    <a:pt x="162" y="2622"/>
                  </a:cubicBezTo>
                  <a:cubicBezTo>
                    <a:pt x="162" y="2864"/>
                    <a:pt x="242" y="3025"/>
                    <a:pt x="323" y="3206"/>
                  </a:cubicBezTo>
                  <a:lnTo>
                    <a:pt x="323" y="3368"/>
                  </a:lnTo>
                  <a:lnTo>
                    <a:pt x="323" y="3529"/>
                  </a:lnTo>
                  <a:cubicBezTo>
                    <a:pt x="242" y="3630"/>
                    <a:pt x="162" y="3791"/>
                    <a:pt x="81" y="3872"/>
                  </a:cubicBezTo>
                  <a:cubicBezTo>
                    <a:pt x="1" y="4033"/>
                    <a:pt x="1" y="4214"/>
                    <a:pt x="1" y="4376"/>
                  </a:cubicBezTo>
                  <a:cubicBezTo>
                    <a:pt x="1" y="4537"/>
                    <a:pt x="81" y="4718"/>
                    <a:pt x="162" y="4880"/>
                  </a:cubicBezTo>
                  <a:cubicBezTo>
                    <a:pt x="242" y="4718"/>
                    <a:pt x="505" y="4638"/>
                    <a:pt x="666" y="4638"/>
                  </a:cubicBezTo>
                  <a:lnTo>
                    <a:pt x="1089" y="4638"/>
                  </a:lnTo>
                  <a:lnTo>
                    <a:pt x="1089" y="4376"/>
                  </a:lnTo>
                  <a:cubicBezTo>
                    <a:pt x="1089" y="4247"/>
                    <a:pt x="1193" y="4105"/>
                    <a:pt x="1327" y="4105"/>
                  </a:cubicBezTo>
                  <a:cubicBezTo>
                    <a:pt x="1360" y="4105"/>
                    <a:pt x="1396" y="4114"/>
                    <a:pt x="1432" y="4134"/>
                  </a:cubicBezTo>
                  <a:cubicBezTo>
                    <a:pt x="1662" y="4244"/>
                    <a:pt x="1892" y="4304"/>
                    <a:pt x="2113" y="4304"/>
                  </a:cubicBezTo>
                  <a:cubicBezTo>
                    <a:pt x="2375" y="4304"/>
                    <a:pt x="2624" y="4219"/>
                    <a:pt x="2843" y="4033"/>
                  </a:cubicBezTo>
                  <a:cubicBezTo>
                    <a:pt x="2894" y="3993"/>
                    <a:pt x="2959" y="3972"/>
                    <a:pt x="3022" y="3972"/>
                  </a:cubicBezTo>
                  <a:cubicBezTo>
                    <a:pt x="3085" y="3972"/>
                    <a:pt x="3146" y="3993"/>
                    <a:pt x="3186" y="4033"/>
                  </a:cubicBezTo>
                  <a:cubicBezTo>
                    <a:pt x="3438" y="4204"/>
                    <a:pt x="3690" y="4290"/>
                    <a:pt x="3952" y="4290"/>
                  </a:cubicBezTo>
                  <a:cubicBezTo>
                    <a:pt x="4214" y="4290"/>
                    <a:pt x="4487" y="4204"/>
                    <a:pt x="4779" y="4033"/>
                  </a:cubicBezTo>
                  <a:cubicBezTo>
                    <a:pt x="4819" y="3993"/>
                    <a:pt x="4865" y="3972"/>
                    <a:pt x="4910" y="3972"/>
                  </a:cubicBezTo>
                  <a:cubicBezTo>
                    <a:pt x="4955" y="3972"/>
                    <a:pt x="5001" y="3993"/>
                    <a:pt x="5041" y="4033"/>
                  </a:cubicBezTo>
                  <a:cubicBezTo>
                    <a:pt x="5315" y="4219"/>
                    <a:pt x="5589" y="4304"/>
                    <a:pt x="5850" y="4304"/>
                  </a:cubicBezTo>
                  <a:cubicBezTo>
                    <a:pt x="6069" y="4304"/>
                    <a:pt x="6279" y="4244"/>
                    <a:pt x="6472" y="4134"/>
                  </a:cubicBezTo>
                  <a:cubicBezTo>
                    <a:pt x="6505" y="4114"/>
                    <a:pt x="6537" y="4105"/>
                    <a:pt x="6568" y="4105"/>
                  </a:cubicBezTo>
                  <a:cubicBezTo>
                    <a:pt x="6692" y="4105"/>
                    <a:pt x="6795" y="4247"/>
                    <a:pt x="6795" y="4376"/>
                  </a:cubicBezTo>
                  <a:lnTo>
                    <a:pt x="6795" y="4638"/>
                  </a:lnTo>
                  <a:lnTo>
                    <a:pt x="7138" y="4638"/>
                  </a:lnTo>
                  <a:lnTo>
                    <a:pt x="7642" y="4295"/>
                  </a:lnTo>
                  <a:cubicBezTo>
                    <a:pt x="7138" y="3206"/>
                    <a:pt x="7561" y="2783"/>
                    <a:pt x="7561" y="2622"/>
                  </a:cubicBezTo>
                  <a:cubicBezTo>
                    <a:pt x="7561" y="2279"/>
                    <a:pt x="6291" y="1190"/>
                    <a:pt x="6291" y="1190"/>
                  </a:cubicBezTo>
                  <a:cubicBezTo>
                    <a:pt x="6049" y="424"/>
                    <a:pt x="5041" y="343"/>
                    <a:pt x="5041" y="343"/>
                  </a:cubicBezTo>
                  <a:cubicBezTo>
                    <a:pt x="4960" y="343"/>
                    <a:pt x="4859" y="343"/>
                    <a:pt x="4779" y="263"/>
                  </a:cubicBezTo>
                  <a:cubicBezTo>
                    <a:pt x="4698" y="182"/>
                    <a:pt x="4537" y="101"/>
                    <a:pt x="4456" y="101"/>
                  </a:cubicBezTo>
                  <a:cubicBezTo>
                    <a:pt x="4275" y="1"/>
                    <a:pt x="4114" y="1"/>
                    <a:pt x="3952" y="1"/>
                  </a:cubicBez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7426334" y="3839216"/>
              <a:ext cx="88292" cy="143366"/>
            </a:xfrm>
            <a:custGeom>
              <a:avLst/>
              <a:gdLst/>
              <a:ahLst/>
              <a:cxnLst/>
              <a:rect l="l" t="t" r="r" b="b"/>
              <a:pathLst>
                <a:path w="2844" h="4618" extrusionOk="0">
                  <a:moveTo>
                    <a:pt x="324" y="1"/>
                  </a:moveTo>
                  <a:cubicBezTo>
                    <a:pt x="243" y="1"/>
                    <a:pt x="82" y="81"/>
                    <a:pt x="1" y="81"/>
                  </a:cubicBezTo>
                  <a:cubicBezTo>
                    <a:pt x="82" y="162"/>
                    <a:pt x="243" y="162"/>
                    <a:pt x="324" y="343"/>
                  </a:cubicBezTo>
                  <a:cubicBezTo>
                    <a:pt x="424" y="343"/>
                    <a:pt x="424" y="343"/>
                    <a:pt x="505" y="424"/>
                  </a:cubicBezTo>
                  <a:cubicBezTo>
                    <a:pt x="586" y="505"/>
                    <a:pt x="747" y="747"/>
                    <a:pt x="747" y="928"/>
                  </a:cubicBezTo>
                  <a:cubicBezTo>
                    <a:pt x="747" y="1009"/>
                    <a:pt x="828" y="1009"/>
                    <a:pt x="828" y="1089"/>
                  </a:cubicBezTo>
                  <a:lnTo>
                    <a:pt x="1009" y="1089"/>
                  </a:lnTo>
                  <a:cubicBezTo>
                    <a:pt x="1251" y="1170"/>
                    <a:pt x="1513" y="1251"/>
                    <a:pt x="1674" y="1513"/>
                  </a:cubicBezTo>
                  <a:cubicBezTo>
                    <a:pt x="1836" y="1674"/>
                    <a:pt x="2017" y="2017"/>
                    <a:pt x="2017" y="2360"/>
                  </a:cubicBezTo>
                  <a:cubicBezTo>
                    <a:pt x="2017" y="2440"/>
                    <a:pt x="2017" y="2521"/>
                    <a:pt x="1936" y="2682"/>
                  </a:cubicBezTo>
                  <a:cubicBezTo>
                    <a:pt x="1936" y="2763"/>
                    <a:pt x="1836" y="2864"/>
                    <a:pt x="1836" y="2944"/>
                  </a:cubicBezTo>
                  <a:cubicBezTo>
                    <a:pt x="1755" y="3025"/>
                    <a:pt x="1755" y="3025"/>
                    <a:pt x="1755" y="3106"/>
                  </a:cubicBezTo>
                  <a:cubicBezTo>
                    <a:pt x="1755" y="3186"/>
                    <a:pt x="1836" y="3186"/>
                    <a:pt x="1836" y="3267"/>
                  </a:cubicBezTo>
                  <a:cubicBezTo>
                    <a:pt x="2017" y="3529"/>
                    <a:pt x="2178" y="3771"/>
                    <a:pt x="2178" y="4114"/>
                  </a:cubicBezTo>
                  <a:cubicBezTo>
                    <a:pt x="2178" y="4194"/>
                    <a:pt x="2178" y="4275"/>
                    <a:pt x="2098" y="4376"/>
                  </a:cubicBezTo>
                  <a:lnTo>
                    <a:pt x="2178" y="4376"/>
                  </a:lnTo>
                  <a:cubicBezTo>
                    <a:pt x="2440" y="4376"/>
                    <a:pt x="2602" y="4456"/>
                    <a:pt x="2763" y="4618"/>
                  </a:cubicBezTo>
                  <a:cubicBezTo>
                    <a:pt x="2763" y="4537"/>
                    <a:pt x="2844" y="4456"/>
                    <a:pt x="2844" y="4376"/>
                  </a:cubicBezTo>
                  <a:lnTo>
                    <a:pt x="2844" y="4114"/>
                  </a:lnTo>
                  <a:cubicBezTo>
                    <a:pt x="2844" y="3771"/>
                    <a:pt x="2763" y="3529"/>
                    <a:pt x="2602" y="3267"/>
                  </a:cubicBezTo>
                  <a:cubicBezTo>
                    <a:pt x="2521" y="3186"/>
                    <a:pt x="2521" y="3186"/>
                    <a:pt x="2521" y="3106"/>
                  </a:cubicBezTo>
                  <a:lnTo>
                    <a:pt x="2521" y="2944"/>
                  </a:lnTo>
                  <a:cubicBezTo>
                    <a:pt x="2602" y="2864"/>
                    <a:pt x="2682" y="2763"/>
                    <a:pt x="2682" y="2682"/>
                  </a:cubicBezTo>
                  <a:cubicBezTo>
                    <a:pt x="2763" y="2521"/>
                    <a:pt x="2763" y="2440"/>
                    <a:pt x="2763" y="2360"/>
                  </a:cubicBezTo>
                  <a:cubicBezTo>
                    <a:pt x="2763" y="2017"/>
                    <a:pt x="2602" y="1674"/>
                    <a:pt x="2440" y="1513"/>
                  </a:cubicBezTo>
                  <a:cubicBezTo>
                    <a:pt x="2178" y="1251"/>
                    <a:pt x="2017" y="1170"/>
                    <a:pt x="1674" y="1089"/>
                  </a:cubicBezTo>
                  <a:lnTo>
                    <a:pt x="1594" y="1089"/>
                  </a:lnTo>
                  <a:cubicBezTo>
                    <a:pt x="1513" y="1009"/>
                    <a:pt x="1513" y="1009"/>
                    <a:pt x="1513" y="928"/>
                  </a:cubicBezTo>
                  <a:cubicBezTo>
                    <a:pt x="1432" y="747"/>
                    <a:pt x="1332" y="505"/>
                    <a:pt x="1170" y="424"/>
                  </a:cubicBezTo>
                  <a:cubicBezTo>
                    <a:pt x="1170" y="343"/>
                    <a:pt x="1090" y="343"/>
                    <a:pt x="1090" y="343"/>
                  </a:cubicBezTo>
                  <a:cubicBezTo>
                    <a:pt x="928" y="162"/>
                    <a:pt x="586" y="1"/>
                    <a:pt x="324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7368775" y="3995718"/>
              <a:ext cx="46971" cy="13163"/>
            </a:xfrm>
            <a:custGeom>
              <a:avLst/>
              <a:gdLst/>
              <a:ahLst/>
              <a:cxnLst/>
              <a:rect l="l" t="t" r="r" b="b"/>
              <a:pathLst>
                <a:path w="1513" h="424" extrusionOk="0">
                  <a:moveTo>
                    <a:pt x="161" y="0"/>
                  </a:moveTo>
                  <a:cubicBezTo>
                    <a:pt x="81" y="0"/>
                    <a:pt x="0" y="81"/>
                    <a:pt x="0" y="242"/>
                  </a:cubicBezTo>
                  <a:cubicBezTo>
                    <a:pt x="0" y="343"/>
                    <a:pt x="81" y="423"/>
                    <a:pt x="161" y="423"/>
                  </a:cubicBezTo>
                  <a:lnTo>
                    <a:pt x="1351" y="423"/>
                  </a:lnTo>
                  <a:cubicBezTo>
                    <a:pt x="1432" y="423"/>
                    <a:pt x="1512" y="343"/>
                    <a:pt x="1512" y="242"/>
                  </a:cubicBezTo>
                  <a:cubicBezTo>
                    <a:pt x="1512" y="81"/>
                    <a:pt x="1432" y="0"/>
                    <a:pt x="1351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7326832" y="3982555"/>
              <a:ext cx="50107" cy="39458"/>
            </a:xfrm>
            <a:custGeom>
              <a:avLst/>
              <a:gdLst/>
              <a:ahLst/>
              <a:cxnLst/>
              <a:rect l="l" t="t" r="r" b="b"/>
              <a:pathLst>
                <a:path w="1614" h="1271" extrusionOk="0">
                  <a:moveTo>
                    <a:pt x="343" y="1"/>
                  </a:moveTo>
                  <a:cubicBezTo>
                    <a:pt x="101" y="1"/>
                    <a:pt x="0" y="162"/>
                    <a:pt x="0" y="424"/>
                  </a:cubicBezTo>
                  <a:lnTo>
                    <a:pt x="0" y="928"/>
                  </a:lnTo>
                  <a:cubicBezTo>
                    <a:pt x="0" y="1089"/>
                    <a:pt x="101" y="1271"/>
                    <a:pt x="343" y="1271"/>
                  </a:cubicBezTo>
                  <a:lnTo>
                    <a:pt x="1270" y="1271"/>
                  </a:lnTo>
                  <a:cubicBezTo>
                    <a:pt x="1432" y="1271"/>
                    <a:pt x="1613" y="1089"/>
                    <a:pt x="1613" y="928"/>
                  </a:cubicBezTo>
                  <a:lnTo>
                    <a:pt x="1613" y="424"/>
                  </a:lnTo>
                  <a:cubicBezTo>
                    <a:pt x="1613" y="162"/>
                    <a:pt x="1432" y="1"/>
                    <a:pt x="12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7408203" y="3982555"/>
              <a:ext cx="51969" cy="39458"/>
            </a:xfrm>
            <a:custGeom>
              <a:avLst/>
              <a:gdLst/>
              <a:ahLst/>
              <a:cxnLst/>
              <a:rect l="l" t="t" r="r" b="b"/>
              <a:pathLst>
                <a:path w="1674" h="1271" extrusionOk="0">
                  <a:moveTo>
                    <a:pt x="403" y="1"/>
                  </a:moveTo>
                  <a:cubicBezTo>
                    <a:pt x="162" y="1"/>
                    <a:pt x="0" y="162"/>
                    <a:pt x="0" y="424"/>
                  </a:cubicBezTo>
                  <a:lnTo>
                    <a:pt x="0" y="928"/>
                  </a:lnTo>
                  <a:cubicBezTo>
                    <a:pt x="0" y="1089"/>
                    <a:pt x="162" y="1271"/>
                    <a:pt x="403" y="1271"/>
                  </a:cubicBezTo>
                  <a:lnTo>
                    <a:pt x="1331" y="1271"/>
                  </a:lnTo>
                  <a:cubicBezTo>
                    <a:pt x="1512" y="1271"/>
                    <a:pt x="1674" y="1089"/>
                    <a:pt x="1674" y="928"/>
                  </a:cubicBezTo>
                  <a:lnTo>
                    <a:pt x="1674" y="424"/>
                  </a:lnTo>
                  <a:cubicBezTo>
                    <a:pt x="1674" y="162"/>
                    <a:pt x="1512" y="1"/>
                    <a:pt x="13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5"/>
          <p:cNvGrpSpPr/>
          <p:nvPr/>
        </p:nvGrpSpPr>
        <p:grpSpPr>
          <a:xfrm>
            <a:off x="1945424" y="980129"/>
            <a:ext cx="375588" cy="378074"/>
            <a:chOff x="4760488" y="3225191"/>
            <a:chExt cx="375588" cy="378074"/>
          </a:xfrm>
        </p:grpSpPr>
        <p:sp>
          <p:nvSpPr>
            <p:cNvPr id="906" name="Google Shape;906;p35"/>
            <p:cNvSpPr/>
            <p:nvPr/>
          </p:nvSpPr>
          <p:spPr>
            <a:xfrm>
              <a:off x="4961417" y="3406064"/>
              <a:ext cx="39458" cy="57620"/>
            </a:xfrm>
            <a:custGeom>
              <a:avLst/>
              <a:gdLst/>
              <a:ahLst/>
              <a:cxnLst/>
              <a:rect l="l" t="t" r="r" b="b"/>
              <a:pathLst>
                <a:path w="1271" h="1856" extrusionOk="0">
                  <a:moveTo>
                    <a:pt x="1009" y="1"/>
                  </a:moveTo>
                  <a:lnTo>
                    <a:pt x="847" y="182"/>
                  </a:lnTo>
                  <a:cubicBezTo>
                    <a:pt x="847" y="586"/>
                    <a:pt x="686" y="1009"/>
                    <a:pt x="424" y="1352"/>
                  </a:cubicBezTo>
                  <a:cubicBezTo>
                    <a:pt x="343" y="1432"/>
                    <a:pt x="182" y="1513"/>
                    <a:pt x="81" y="1513"/>
                  </a:cubicBezTo>
                  <a:cubicBezTo>
                    <a:pt x="81" y="1594"/>
                    <a:pt x="1" y="1594"/>
                    <a:pt x="1" y="1594"/>
                  </a:cubicBezTo>
                  <a:cubicBezTo>
                    <a:pt x="1" y="1594"/>
                    <a:pt x="81" y="1775"/>
                    <a:pt x="263" y="1856"/>
                  </a:cubicBezTo>
                  <a:cubicBezTo>
                    <a:pt x="424" y="1775"/>
                    <a:pt x="585" y="1694"/>
                    <a:pt x="686" y="1594"/>
                  </a:cubicBezTo>
                  <a:cubicBezTo>
                    <a:pt x="1009" y="1190"/>
                    <a:pt x="1271" y="686"/>
                    <a:pt x="1190" y="182"/>
                  </a:cubicBezTo>
                  <a:lnTo>
                    <a:pt x="1009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4760488" y="3486815"/>
              <a:ext cx="117723" cy="107074"/>
            </a:xfrm>
            <a:custGeom>
              <a:avLst/>
              <a:gdLst/>
              <a:ahLst/>
              <a:cxnLst/>
              <a:rect l="l" t="t" r="r" b="b"/>
              <a:pathLst>
                <a:path w="3792" h="3449" extrusionOk="0">
                  <a:moveTo>
                    <a:pt x="2440" y="1"/>
                  </a:moveTo>
                  <a:lnTo>
                    <a:pt x="424" y="2017"/>
                  </a:lnTo>
                  <a:cubicBezTo>
                    <a:pt x="102" y="2360"/>
                    <a:pt x="1" y="2864"/>
                    <a:pt x="263" y="3206"/>
                  </a:cubicBezTo>
                  <a:cubicBezTo>
                    <a:pt x="263" y="3287"/>
                    <a:pt x="928" y="3448"/>
                    <a:pt x="928" y="3448"/>
                  </a:cubicBezTo>
                  <a:lnTo>
                    <a:pt x="2279" y="1352"/>
                  </a:lnTo>
                  <a:lnTo>
                    <a:pt x="3791" y="928"/>
                  </a:lnTo>
                  <a:lnTo>
                    <a:pt x="2440" y="1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4768622" y="3499978"/>
              <a:ext cx="104560" cy="103287"/>
            </a:xfrm>
            <a:custGeom>
              <a:avLst/>
              <a:gdLst/>
              <a:ahLst/>
              <a:cxnLst/>
              <a:rect l="l" t="t" r="r" b="b"/>
              <a:pathLst>
                <a:path w="3368" h="3327" extrusionOk="0">
                  <a:moveTo>
                    <a:pt x="3025" y="0"/>
                  </a:moveTo>
                  <a:lnTo>
                    <a:pt x="2521" y="504"/>
                  </a:lnTo>
                  <a:cubicBezTo>
                    <a:pt x="2440" y="585"/>
                    <a:pt x="2360" y="585"/>
                    <a:pt x="2360" y="585"/>
                  </a:cubicBezTo>
                  <a:lnTo>
                    <a:pt x="1856" y="585"/>
                  </a:lnTo>
                  <a:cubicBezTo>
                    <a:pt x="1755" y="585"/>
                    <a:pt x="1755" y="686"/>
                    <a:pt x="1755" y="766"/>
                  </a:cubicBezTo>
                  <a:lnTo>
                    <a:pt x="1755" y="1190"/>
                  </a:lnTo>
                  <a:cubicBezTo>
                    <a:pt x="1755" y="1270"/>
                    <a:pt x="1674" y="1270"/>
                    <a:pt x="1674" y="1351"/>
                  </a:cubicBezTo>
                  <a:lnTo>
                    <a:pt x="1513" y="1512"/>
                  </a:lnTo>
                  <a:lnTo>
                    <a:pt x="928" y="1512"/>
                  </a:lnTo>
                  <a:cubicBezTo>
                    <a:pt x="848" y="1512"/>
                    <a:pt x="747" y="1593"/>
                    <a:pt x="747" y="1694"/>
                  </a:cubicBezTo>
                  <a:lnTo>
                    <a:pt x="747" y="2097"/>
                  </a:lnTo>
                  <a:cubicBezTo>
                    <a:pt x="747" y="2198"/>
                    <a:pt x="747" y="2278"/>
                    <a:pt x="666" y="2278"/>
                  </a:cubicBezTo>
                  <a:lnTo>
                    <a:pt x="344" y="2702"/>
                  </a:lnTo>
                  <a:cubicBezTo>
                    <a:pt x="243" y="2782"/>
                    <a:pt x="82" y="2782"/>
                    <a:pt x="1" y="2782"/>
                  </a:cubicBezTo>
                  <a:cubicBezTo>
                    <a:pt x="1" y="2863"/>
                    <a:pt x="82" y="2944"/>
                    <a:pt x="162" y="3024"/>
                  </a:cubicBezTo>
                  <a:lnTo>
                    <a:pt x="344" y="3206"/>
                  </a:lnTo>
                  <a:cubicBezTo>
                    <a:pt x="424" y="3286"/>
                    <a:pt x="505" y="3327"/>
                    <a:pt x="588" y="3327"/>
                  </a:cubicBezTo>
                  <a:cubicBezTo>
                    <a:pt x="671" y="3327"/>
                    <a:pt x="757" y="3286"/>
                    <a:pt x="848" y="3206"/>
                  </a:cubicBezTo>
                  <a:lnTo>
                    <a:pt x="1251" y="2863"/>
                  </a:lnTo>
                  <a:lnTo>
                    <a:pt x="1251" y="2702"/>
                  </a:lnTo>
                  <a:lnTo>
                    <a:pt x="1251" y="2198"/>
                  </a:lnTo>
                  <a:cubicBezTo>
                    <a:pt x="1251" y="2097"/>
                    <a:pt x="1352" y="2097"/>
                    <a:pt x="1432" y="2097"/>
                  </a:cubicBezTo>
                  <a:lnTo>
                    <a:pt x="1856" y="2097"/>
                  </a:lnTo>
                  <a:cubicBezTo>
                    <a:pt x="1936" y="2097"/>
                    <a:pt x="2017" y="2016"/>
                    <a:pt x="2017" y="2016"/>
                  </a:cubicBezTo>
                  <a:lnTo>
                    <a:pt x="2178" y="1855"/>
                  </a:lnTo>
                  <a:cubicBezTo>
                    <a:pt x="2178" y="1855"/>
                    <a:pt x="2259" y="1774"/>
                    <a:pt x="2259" y="1694"/>
                  </a:cubicBezTo>
                  <a:lnTo>
                    <a:pt x="2259" y="1270"/>
                  </a:lnTo>
                  <a:cubicBezTo>
                    <a:pt x="2259" y="1190"/>
                    <a:pt x="2259" y="1089"/>
                    <a:pt x="2360" y="1089"/>
                  </a:cubicBezTo>
                  <a:lnTo>
                    <a:pt x="2864" y="1089"/>
                  </a:lnTo>
                  <a:cubicBezTo>
                    <a:pt x="2944" y="1089"/>
                    <a:pt x="2944" y="1089"/>
                    <a:pt x="3025" y="1008"/>
                  </a:cubicBezTo>
                  <a:lnTo>
                    <a:pt x="3368" y="686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4831241" y="3461171"/>
              <a:ext cx="54484" cy="50728"/>
            </a:xfrm>
            <a:custGeom>
              <a:avLst/>
              <a:gdLst/>
              <a:ahLst/>
              <a:cxnLst/>
              <a:rect l="l" t="t" r="r" b="b"/>
              <a:pathLst>
                <a:path w="1755" h="1634" extrusionOk="0">
                  <a:moveTo>
                    <a:pt x="423" y="0"/>
                  </a:moveTo>
                  <a:lnTo>
                    <a:pt x="81" y="323"/>
                  </a:lnTo>
                  <a:cubicBezTo>
                    <a:pt x="0" y="504"/>
                    <a:pt x="0" y="665"/>
                    <a:pt x="81" y="746"/>
                  </a:cubicBezTo>
                  <a:lnTo>
                    <a:pt x="927" y="1512"/>
                  </a:lnTo>
                  <a:cubicBezTo>
                    <a:pt x="968" y="1593"/>
                    <a:pt x="1028" y="1633"/>
                    <a:pt x="1089" y="1633"/>
                  </a:cubicBezTo>
                  <a:cubicBezTo>
                    <a:pt x="1149" y="1633"/>
                    <a:pt x="1210" y="1593"/>
                    <a:pt x="1250" y="1512"/>
                  </a:cubicBezTo>
                  <a:lnTo>
                    <a:pt x="1754" y="1008"/>
                  </a:lnTo>
                  <a:lnTo>
                    <a:pt x="423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4860021" y="3492465"/>
              <a:ext cx="36323" cy="33187"/>
            </a:xfrm>
            <a:custGeom>
              <a:avLst/>
              <a:gdLst/>
              <a:ahLst/>
              <a:cxnLst/>
              <a:rect l="l" t="t" r="r" b="b"/>
              <a:pathLst>
                <a:path w="1170" h="1069" extrusionOk="0">
                  <a:moveTo>
                    <a:pt x="827" y="0"/>
                  </a:moveTo>
                  <a:lnTo>
                    <a:pt x="323" y="504"/>
                  </a:lnTo>
                  <a:cubicBezTo>
                    <a:pt x="283" y="545"/>
                    <a:pt x="222" y="565"/>
                    <a:pt x="162" y="565"/>
                  </a:cubicBezTo>
                  <a:cubicBezTo>
                    <a:pt x="101" y="565"/>
                    <a:pt x="41" y="545"/>
                    <a:pt x="1" y="504"/>
                  </a:cubicBezTo>
                  <a:lnTo>
                    <a:pt x="1" y="504"/>
                  </a:lnTo>
                  <a:lnTo>
                    <a:pt x="505" y="1008"/>
                  </a:lnTo>
                  <a:cubicBezTo>
                    <a:pt x="545" y="1049"/>
                    <a:pt x="605" y="1069"/>
                    <a:pt x="666" y="1069"/>
                  </a:cubicBezTo>
                  <a:cubicBezTo>
                    <a:pt x="726" y="1069"/>
                    <a:pt x="787" y="1049"/>
                    <a:pt x="827" y="1008"/>
                  </a:cubicBezTo>
                  <a:lnTo>
                    <a:pt x="1170" y="66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FACD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4833725" y="3389175"/>
              <a:ext cx="122721" cy="120206"/>
            </a:xfrm>
            <a:custGeom>
              <a:avLst/>
              <a:gdLst/>
              <a:ahLst/>
              <a:cxnLst/>
              <a:rect l="l" t="t" r="r" b="b"/>
              <a:pathLst>
                <a:path w="3953" h="3872" extrusionOk="0">
                  <a:moveTo>
                    <a:pt x="1775" y="1130"/>
                  </a:moveTo>
                  <a:cubicBezTo>
                    <a:pt x="1936" y="1130"/>
                    <a:pt x="2098" y="1230"/>
                    <a:pt x="2279" y="1392"/>
                  </a:cubicBezTo>
                  <a:lnTo>
                    <a:pt x="3025" y="2138"/>
                  </a:lnTo>
                  <a:lnTo>
                    <a:pt x="3106" y="2238"/>
                  </a:lnTo>
                  <a:cubicBezTo>
                    <a:pt x="3106" y="2319"/>
                    <a:pt x="3186" y="2480"/>
                    <a:pt x="3186" y="2561"/>
                  </a:cubicBezTo>
                  <a:cubicBezTo>
                    <a:pt x="3186" y="2743"/>
                    <a:pt x="3186" y="2904"/>
                    <a:pt x="3025" y="2984"/>
                  </a:cubicBezTo>
                  <a:cubicBezTo>
                    <a:pt x="2904" y="3116"/>
                    <a:pt x="2758" y="3181"/>
                    <a:pt x="2609" y="3181"/>
                  </a:cubicBezTo>
                  <a:cubicBezTo>
                    <a:pt x="2460" y="3181"/>
                    <a:pt x="2309" y="3116"/>
                    <a:pt x="2178" y="2984"/>
                  </a:cubicBezTo>
                  <a:lnTo>
                    <a:pt x="1352" y="2238"/>
                  </a:lnTo>
                  <a:cubicBezTo>
                    <a:pt x="1089" y="1976"/>
                    <a:pt x="1089" y="1553"/>
                    <a:pt x="1352" y="1392"/>
                  </a:cubicBezTo>
                  <a:cubicBezTo>
                    <a:pt x="1513" y="1230"/>
                    <a:pt x="1674" y="1130"/>
                    <a:pt x="1775" y="1130"/>
                  </a:cubicBezTo>
                  <a:close/>
                  <a:moveTo>
                    <a:pt x="1775" y="1"/>
                  </a:moveTo>
                  <a:cubicBezTo>
                    <a:pt x="1639" y="1"/>
                    <a:pt x="1513" y="41"/>
                    <a:pt x="1432" y="122"/>
                  </a:cubicBezTo>
                  <a:lnTo>
                    <a:pt x="162" y="1392"/>
                  </a:lnTo>
                  <a:cubicBezTo>
                    <a:pt x="1" y="1634"/>
                    <a:pt x="1" y="1976"/>
                    <a:pt x="162" y="2138"/>
                  </a:cubicBezTo>
                  <a:lnTo>
                    <a:pt x="1775" y="3751"/>
                  </a:lnTo>
                  <a:cubicBezTo>
                    <a:pt x="1856" y="3831"/>
                    <a:pt x="1982" y="3872"/>
                    <a:pt x="2118" y="3872"/>
                  </a:cubicBezTo>
                  <a:cubicBezTo>
                    <a:pt x="2254" y="3872"/>
                    <a:pt x="2400" y="3831"/>
                    <a:pt x="2521" y="3751"/>
                  </a:cubicBezTo>
                  <a:lnTo>
                    <a:pt x="3791" y="2480"/>
                  </a:lnTo>
                  <a:cubicBezTo>
                    <a:pt x="3952" y="2319"/>
                    <a:pt x="3952" y="1976"/>
                    <a:pt x="3791" y="1734"/>
                  </a:cubicBezTo>
                  <a:lnTo>
                    <a:pt x="2178" y="122"/>
                  </a:lnTo>
                  <a:cubicBezTo>
                    <a:pt x="2057" y="41"/>
                    <a:pt x="1911" y="1"/>
                    <a:pt x="1775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885696" y="3443009"/>
              <a:ext cx="86398" cy="82021"/>
            </a:xfrm>
            <a:custGeom>
              <a:avLst/>
              <a:gdLst/>
              <a:ahLst/>
              <a:cxnLst/>
              <a:rect l="l" t="t" r="r" b="b"/>
              <a:pathLst>
                <a:path w="2783" h="2642" extrusionOk="0">
                  <a:moveTo>
                    <a:pt x="2016" y="0"/>
                  </a:moveTo>
                  <a:lnTo>
                    <a:pt x="2159" y="144"/>
                  </a:lnTo>
                  <a:lnTo>
                    <a:pt x="2159" y="144"/>
                  </a:lnTo>
                  <a:cubicBezTo>
                    <a:pt x="2127" y="88"/>
                    <a:pt x="2079" y="39"/>
                    <a:pt x="2016" y="0"/>
                  </a:cubicBezTo>
                  <a:close/>
                  <a:moveTo>
                    <a:pt x="2159" y="144"/>
                  </a:moveTo>
                  <a:cubicBezTo>
                    <a:pt x="2263" y="320"/>
                    <a:pt x="2216" y="562"/>
                    <a:pt x="2016" y="746"/>
                  </a:cubicBezTo>
                  <a:lnTo>
                    <a:pt x="847" y="2017"/>
                  </a:lnTo>
                  <a:cubicBezTo>
                    <a:pt x="741" y="2088"/>
                    <a:pt x="615" y="2127"/>
                    <a:pt x="485" y="2127"/>
                  </a:cubicBezTo>
                  <a:cubicBezTo>
                    <a:pt x="319" y="2127"/>
                    <a:pt x="147" y="2063"/>
                    <a:pt x="0" y="1916"/>
                  </a:cubicBezTo>
                  <a:lnTo>
                    <a:pt x="0" y="1916"/>
                  </a:lnTo>
                  <a:lnTo>
                    <a:pt x="605" y="2521"/>
                  </a:lnTo>
                  <a:cubicBezTo>
                    <a:pt x="686" y="2601"/>
                    <a:pt x="812" y="2642"/>
                    <a:pt x="948" y="2642"/>
                  </a:cubicBezTo>
                  <a:cubicBezTo>
                    <a:pt x="1084" y="2642"/>
                    <a:pt x="1230" y="2601"/>
                    <a:pt x="1351" y="2521"/>
                  </a:cubicBezTo>
                  <a:lnTo>
                    <a:pt x="2520" y="1250"/>
                  </a:lnTo>
                  <a:cubicBezTo>
                    <a:pt x="2782" y="1009"/>
                    <a:pt x="2782" y="666"/>
                    <a:pt x="2520" y="504"/>
                  </a:cubicBezTo>
                  <a:lnTo>
                    <a:pt x="2159" y="144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4948284" y="3225191"/>
              <a:ext cx="172145" cy="180899"/>
            </a:xfrm>
            <a:custGeom>
              <a:avLst/>
              <a:gdLst/>
              <a:ahLst/>
              <a:cxnLst/>
              <a:rect l="l" t="t" r="r" b="b"/>
              <a:pathLst>
                <a:path w="5545" h="5827" extrusionOk="0">
                  <a:moveTo>
                    <a:pt x="3377" y="0"/>
                  </a:moveTo>
                  <a:cubicBezTo>
                    <a:pt x="3241" y="0"/>
                    <a:pt x="3115" y="41"/>
                    <a:pt x="3025" y="121"/>
                  </a:cubicBezTo>
                  <a:lnTo>
                    <a:pt x="262" y="2984"/>
                  </a:lnTo>
                  <a:cubicBezTo>
                    <a:pt x="101" y="3145"/>
                    <a:pt x="0" y="3307"/>
                    <a:pt x="0" y="3569"/>
                  </a:cubicBezTo>
                  <a:lnTo>
                    <a:pt x="0" y="5404"/>
                  </a:lnTo>
                  <a:lnTo>
                    <a:pt x="2279" y="5827"/>
                  </a:lnTo>
                  <a:cubicBezTo>
                    <a:pt x="2520" y="5827"/>
                    <a:pt x="2702" y="5746"/>
                    <a:pt x="2863" y="5585"/>
                  </a:cubicBezTo>
                  <a:lnTo>
                    <a:pt x="5383" y="2480"/>
                  </a:lnTo>
                  <a:cubicBezTo>
                    <a:pt x="5545" y="2299"/>
                    <a:pt x="5545" y="1976"/>
                    <a:pt x="5383" y="1714"/>
                  </a:cubicBezTo>
                  <a:lnTo>
                    <a:pt x="3791" y="121"/>
                  </a:lnTo>
                  <a:cubicBezTo>
                    <a:pt x="3660" y="41"/>
                    <a:pt x="3513" y="0"/>
                    <a:pt x="3377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4948284" y="3278373"/>
              <a:ext cx="187791" cy="133369"/>
            </a:xfrm>
            <a:custGeom>
              <a:avLst/>
              <a:gdLst/>
              <a:ahLst/>
              <a:cxnLst/>
              <a:rect l="l" t="t" r="r" b="b"/>
              <a:pathLst>
                <a:path w="6049" h="4296" extrusionOk="0">
                  <a:moveTo>
                    <a:pt x="5303" y="1"/>
                  </a:moveTo>
                  <a:lnTo>
                    <a:pt x="5418" y="116"/>
                  </a:lnTo>
                  <a:lnTo>
                    <a:pt x="5418" y="116"/>
                  </a:lnTo>
                  <a:cubicBezTo>
                    <a:pt x="5389" y="72"/>
                    <a:pt x="5351" y="33"/>
                    <a:pt x="5303" y="1"/>
                  </a:cubicBezTo>
                  <a:close/>
                  <a:moveTo>
                    <a:pt x="5418" y="116"/>
                  </a:moveTo>
                  <a:lnTo>
                    <a:pt x="5418" y="116"/>
                  </a:lnTo>
                  <a:cubicBezTo>
                    <a:pt x="5535" y="295"/>
                    <a:pt x="5497" y="557"/>
                    <a:pt x="5303" y="767"/>
                  </a:cubicBezTo>
                  <a:lnTo>
                    <a:pt x="2520" y="3529"/>
                  </a:lnTo>
                  <a:cubicBezTo>
                    <a:pt x="2359" y="3691"/>
                    <a:pt x="2198" y="3791"/>
                    <a:pt x="1936" y="3791"/>
                  </a:cubicBezTo>
                  <a:lnTo>
                    <a:pt x="0" y="3691"/>
                  </a:lnTo>
                  <a:lnTo>
                    <a:pt x="0" y="3872"/>
                  </a:lnTo>
                  <a:cubicBezTo>
                    <a:pt x="101" y="4033"/>
                    <a:pt x="262" y="4195"/>
                    <a:pt x="424" y="4195"/>
                  </a:cubicBezTo>
                  <a:lnTo>
                    <a:pt x="2440" y="4295"/>
                  </a:lnTo>
                  <a:cubicBezTo>
                    <a:pt x="2702" y="4295"/>
                    <a:pt x="2863" y="4195"/>
                    <a:pt x="3025" y="4033"/>
                  </a:cubicBezTo>
                  <a:lnTo>
                    <a:pt x="5807" y="1271"/>
                  </a:lnTo>
                  <a:cubicBezTo>
                    <a:pt x="6049" y="1090"/>
                    <a:pt x="6049" y="767"/>
                    <a:pt x="5807" y="505"/>
                  </a:cubicBezTo>
                  <a:lnTo>
                    <a:pt x="5418" y="116"/>
                  </a:ln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021522" y="3282378"/>
              <a:ext cx="36323" cy="71776"/>
            </a:xfrm>
            <a:custGeom>
              <a:avLst/>
              <a:gdLst/>
              <a:ahLst/>
              <a:cxnLst/>
              <a:rect l="l" t="t" r="r" b="b"/>
              <a:pathLst>
                <a:path w="1170" h="2312" extrusionOk="0">
                  <a:moveTo>
                    <a:pt x="242" y="0"/>
                  </a:moveTo>
                  <a:cubicBezTo>
                    <a:pt x="217" y="0"/>
                    <a:pt x="190" y="10"/>
                    <a:pt x="161" y="33"/>
                  </a:cubicBezTo>
                  <a:cubicBezTo>
                    <a:pt x="0" y="33"/>
                    <a:pt x="0" y="215"/>
                    <a:pt x="0" y="295"/>
                  </a:cubicBezTo>
                  <a:lnTo>
                    <a:pt x="847" y="2231"/>
                  </a:lnTo>
                  <a:cubicBezTo>
                    <a:pt x="847" y="2231"/>
                    <a:pt x="928" y="2312"/>
                    <a:pt x="1008" y="2312"/>
                  </a:cubicBezTo>
                  <a:cubicBezTo>
                    <a:pt x="1089" y="2312"/>
                    <a:pt x="1170" y="2150"/>
                    <a:pt x="1170" y="2049"/>
                  </a:cubicBezTo>
                  <a:lnTo>
                    <a:pt x="343" y="134"/>
                  </a:lnTo>
                  <a:cubicBezTo>
                    <a:pt x="343" y="62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4985198" y="3307183"/>
              <a:ext cx="41352" cy="38837"/>
            </a:xfrm>
            <a:custGeom>
              <a:avLst/>
              <a:gdLst/>
              <a:ahLst/>
              <a:cxnLst/>
              <a:rect l="l" t="t" r="r" b="b"/>
              <a:pathLst>
                <a:path w="1332" h="1251" extrusionOk="0">
                  <a:moveTo>
                    <a:pt x="585" y="424"/>
                  </a:moveTo>
                  <a:cubicBezTo>
                    <a:pt x="666" y="424"/>
                    <a:pt x="747" y="424"/>
                    <a:pt x="827" y="504"/>
                  </a:cubicBezTo>
                  <a:cubicBezTo>
                    <a:pt x="928" y="585"/>
                    <a:pt x="928" y="746"/>
                    <a:pt x="827" y="847"/>
                  </a:cubicBezTo>
                  <a:cubicBezTo>
                    <a:pt x="795" y="879"/>
                    <a:pt x="750" y="899"/>
                    <a:pt x="702" y="899"/>
                  </a:cubicBezTo>
                  <a:cubicBezTo>
                    <a:pt x="631" y="899"/>
                    <a:pt x="553" y="855"/>
                    <a:pt x="505" y="746"/>
                  </a:cubicBezTo>
                  <a:cubicBezTo>
                    <a:pt x="424" y="666"/>
                    <a:pt x="424" y="504"/>
                    <a:pt x="424" y="424"/>
                  </a:cubicBezTo>
                  <a:close/>
                  <a:moveTo>
                    <a:pt x="666" y="0"/>
                  </a:moveTo>
                  <a:cubicBezTo>
                    <a:pt x="505" y="0"/>
                    <a:pt x="323" y="81"/>
                    <a:pt x="162" y="162"/>
                  </a:cubicBezTo>
                  <a:cubicBezTo>
                    <a:pt x="1" y="424"/>
                    <a:pt x="1" y="746"/>
                    <a:pt x="243" y="1008"/>
                  </a:cubicBezTo>
                  <a:cubicBezTo>
                    <a:pt x="424" y="1170"/>
                    <a:pt x="585" y="1250"/>
                    <a:pt x="747" y="1250"/>
                  </a:cubicBezTo>
                  <a:cubicBezTo>
                    <a:pt x="827" y="1250"/>
                    <a:pt x="1009" y="1170"/>
                    <a:pt x="1090" y="1089"/>
                  </a:cubicBezTo>
                  <a:cubicBezTo>
                    <a:pt x="1331" y="847"/>
                    <a:pt x="1331" y="504"/>
                    <a:pt x="1090" y="242"/>
                  </a:cubicBezTo>
                  <a:cubicBezTo>
                    <a:pt x="928" y="81"/>
                    <a:pt x="747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052816" y="3293057"/>
              <a:ext cx="41973" cy="37316"/>
            </a:xfrm>
            <a:custGeom>
              <a:avLst/>
              <a:gdLst/>
              <a:ahLst/>
              <a:cxnLst/>
              <a:rect l="l" t="t" r="r" b="b"/>
              <a:pathLst>
                <a:path w="1352" h="1202" extrusionOk="0">
                  <a:moveTo>
                    <a:pt x="666" y="375"/>
                  </a:moveTo>
                  <a:cubicBezTo>
                    <a:pt x="766" y="375"/>
                    <a:pt x="847" y="375"/>
                    <a:pt x="847" y="455"/>
                  </a:cubicBezTo>
                  <a:cubicBezTo>
                    <a:pt x="928" y="536"/>
                    <a:pt x="928" y="536"/>
                    <a:pt x="928" y="617"/>
                  </a:cubicBezTo>
                  <a:lnTo>
                    <a:pt x="928" y="798"/>
                  </a:lnTo>
                  <a:cubicBezTo>
                    <a:pt x="847" y="879"/>
                    <a:pt x="766" y="879"/>
                    <a:pt x="766" y="879"/>
                  </a:cubicBezTo>
                  <a:cubicBezTo>
                    <a:pt x="666" y="879"/>
                    <a:pt x="585" y="798"/>
                    <a:pt x="585" y="798"/>
                  </a:cubicBezTo>
                  <a:cubicBezTo>
                    <a:pt x="504" y="617"/>
                    <a:pt x="424" y="455"/>
                    <a:pt x="504" y="375"/>
                  </a:cubicBezTo>
                  <a:close/>
                  <a:moveTo>
                    <a:pt x="631" y="0"/>
                  </a:moveTo>
                  <a:cubicBezTo>
                    <a:pt x="500" y="0"/>
                    <a:pt x="371" y="40"/>
                    <a:pt x="262" y="113"/>
                  </a:cubicBezTo>
                  <a:cubicBezTo>
                    <a:pt x="0" y="375"/>
                    <a:pt x="81" y="798"/>
                    <a:pt x="343" y="1040"/>
                  </a:cubicBezTo>
                  <a:cubicBezTo>
                    <a:pt x="424" y="1121"/>
                    <a:pt x="585" y="1201"/>
                    <a:pt x="766" y="1201"/>
                  </a:cubicBezTo>
                  <a:cubicBezTo>
                    <a:pt x="928" y="1201"/>
                    <a:pt x="1089" y="1121"/>
                    <a:pt x="1170" y="1040"/>
                  </a:cubicBezTo>
                  <a:cubicBezTo>
                    <a:pt x="1270" y="959"/>
                    <a:pt x="1351" y="798"/>
                    <a:pt x="1351" y="617"/>
                  </a:cubicBezTo>
                  <a:cubicBezTo>
                    <a:pt x="1351" y="455"/>
                    <a:pt x="1270" y="294"/>
                    <a:pt x="1089" y="193"/>
                  </a:cubicBezTo>
                  <a:cubicBezTo>
                    <a:pt x="956" y="60"/>
                    <a:pt x="792" y="0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4888801" y="3361638"/>
              <a:ext cx="96426" cy="109558"/>
            </a:xfrm>
            <a:custGeom>
              <a:avLst/>
              <a:gdLst/>
              <a:ahLst/>
              <a:cxnLst/>
              <a:rect l="l" t="t" r="r" b="b"/>
              <a:pathLst>
                <a:path w="3106" h="3529" extrusionOk="0">
                  <a:moveTo>
                    <a:pt x="1755" y="0"/>
                  </a:moveTo>
                  <a:cubicBezTo>
                    <a:pt x="1251" y="0"/>
                    <a:pt x="828" y="182"/>
                    <a:pt x="505" y="504"/>
                  </a:cubicBezTo>
                  <a:cubicBezTo>
                    <a:pt x="404" y="605"/>
                    <a:pt x="243" y="767"/>
                    <a:pt x="162" y="928"/>
                  </a:cubicBezTo>
                  <a:cubicBezTo>
                    <a:pt x="82" y="1190"/>
                    <a:pt x="1" y="1432"/>
                    <a:pt x="1" y="1775"/>
                  </a:cubicBezTo>
                  <a:lnTo>
                    <a:pt x="1" y="2017"/>
                  </a:lnTo>
                  <a:cubicBezTo>
                    <a:pt x="82" y="2440"/>
                    <a:pt x="243" y="2783"/>
                    <a:pt x="505" y="3025"/>
                  </a:cubicBezTo>
                  <a:cubicBezTo>
                    <a:pt x="747" y="3287"/>
                    <a:pt x="1090" y="3448"/>
                    <a:pt x="1332" y="3448"/>
                  </a:cubicBezTo>
                  <a:lnTo>
                    <a:pt x="1412" y="3529"/>
                  </a:lnTo>
                  <a:lnTo>
                    <a:pt x="1412" y="3448"/>
                  </a:lnTo>
                  <a:cubicBezTo>
                    <a:pt x="1412" y="3367"/>
                    <a:pt x="1412" y="3206"/>
                    <a:pt x="1332" y="3125"/>
                  </a:cubicBezTo>
                  <a:cubicBezTo>
                    <a:pt x="1090" y="3025"/>
                    <a:pt x="908" y="2944"/>
                    <a:pt x="747" y="2783"/>
                  </a:cubicBezTo>
                  <a:cubicBezTo>
                    <a:pt x="586" y="2621"/>
                    <a:pt x="505" y="2440"/>
                    <a:pt x="404" y="2198"/>
                  </a:cubicBezTo>
                  <a:cubicBezTo>
                    <a:pt x="404" y="2017"/>
                    <a:pt x="324" y="1936"/>
                    <a:pt x="324" y="1775"/>
                  </a:cubicBezTo>
                  <a:cubicBezTo>
                    <a:pt x="324" y="1513"/>
                    <a:pt x="404" y="1351"/>
                    <a:pt x="505" y="1109"/>
                  </a:cubicBezTo>
                  <a:cubicBezTo>
                    <a:pt x="586" y="1009"/>
                    <a:pt x="666" y="847"/>
                    <a:pt x="747" y="767"/>
                  </a:cubicBezTo>
                  <a:cubicBezTo>
                    <a:pt x="1009" y="504"/>
                    <a:pt x="1332" y="343"/>
                    <a:pt x="1755" y="343"/>
                  </a:cubicBezTo>
                  <a:cubicBezTo>
                    <a:pt x="2098" y="343"/>
                    <a:pt x="2521" y="504"/>
                    <a:pt x="2763" y="767"/>
                  </a:cubicBezTo>
                  <a:cubicBezTo>
                    <a:pt x="2803" y="807"/>
                    <a:pt x="2844" y="827"/>
                    <a:pt x="2887" y="827"/>
                  </a:cubicBezTo>
                  <a:cubicBezTo>
                    <a:pt x="2929" y="827"/>
                    <a:pt x="2975" y="807"/>
                    <a:pt x="3025" y="767"/>
                  </a:cubicBezTo>
                  <a:cubicBezTo>
                    <a:pt x="3106" y="686"/>
                    <a:pt x="3106" y="605"/>
                    <a:pt x="3025" y="504"/>
                  </a:cubicBezTo>
                  <a:cubicBezTo>
                    <a:pt x="2682" y="182"/>
                    <a:pt x="2259" y="0"/>
                    <a:pt x="175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9" name="Google Shape;919;p35"/>
          <p:cNvGrpSpPr/>
          <p:nvPr/>
        </p:nvGrpSpPr>
        <p:grpSpPr>
          <a:xfrm>
            <a:off x="4501228" y="957590"/>
            <a:ext cx="357430" cy="404403"/>
            <a:chOff x="8007854" y="2026510"/>
            <a:chExt cx="357430" cy="404403"/>
          </a:xfrm>
        </p:grpSpPr>
        <p:sp>
          <p:nvSpPr>
            <p:cNvPr id="920" name="Google Shape;920;p35"/>
            <p:cNvSpPr/>
            <p:nvPr/>
          </p:nvSpPr>
          <p:spPr>
            <a:xfrm>
              <a:off x="8059794" y="2044672"/>
              <a:ext cx="127719" cy="31324"/>
            </a:xfrm>
            <a:custGeom>
              <a:avLst/>
              <a:gdLst/>
              <a:ahLst/>
              <a:cxnLst/>
              <a:rect l="l" t="t" r="r" b="b"/>
              <a:pathLst>
                <a:path w="4114" h="1009" extrusionOk="0">
                  <a:moveTo>
                    <a:pt x="343" y="1"/>
                  </a:moveTo>
                  <a:cubicBezTo>
                    <a:pt x="182" y="1"/>
                    <a:pt x="0" y="182"/>
                    <a:pt x="0" y="343"/>
                  </a:cubicBezTo>
                  <a:lnTo>
                    <a:pt x="0" y="767"/>
                  </a:lnTo>
                  <a:lnTo>
                    <a:pt x="4113" y="1009"/>
                  </a:lnTo>
                  <a:lnTo>
                    <a:pt x="4113" y="343"/>
                  </a:lnTo>
                  <a:cubicBezTo>
                    <a:pt x="4113" y="182"/>
                    <a:pt x="3952" y="1"/>
                    <a:pt x="3791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8174974" y="2044672"/>
              <a:ext cx="33808" cy="31324"/>
            </a:xfrm>
            <a:custGeom>
              <a:avLst/>
              <a:gdLst/>
              <a:ahLst/>
              <a:cxnLst/>
              <a:rect l="l" t="t" r="r" b="b"/>
              <a:pathLst>
                <a:path w="1089" h="1009" extrusionOk="0">
                  <a:moveTo>
                    <a:pt x="0" y="1"/>
                  </a:moveTo>
                  <a:cubicBezTo>
                    <a:pt x="161" y="1"/>
                    <a:pt x="323" y="182"/>
                    <a:pt x="323" y="343"/>
                  </a:cubicBezTo>
                  <a:lnTo>
                    <a:pt x="323" y="1009"/>
                  </a:lnTo>
                  <a:lnTo>
                    <a:pt x="1089" y="767"/>
                  </a:lnTo>
                  <a:lnTo>
                    <a:pt x="1089" y="343"/>
                  </a:lnTo>
                  <a:cubicBezTo>
                    <a:pt x="1089" y="182"/>
                    <a:pt x="907" y="1"/>
                    <a:pt x="746" y="1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8007854" y="2068453"/>
              <a:ext cx="232217" cy="333641"/>
            </a:xfrm>
            <a:custGeom>
              <a:avLst/>
              <a:gdLst/>
              <a:ahLst/>
              <a:cxnLst/>
              <a:rect l="l" t="t" r="r" b="b"/>
              <a:pathLst>
                <a:path w="7480" h="10747" extrusionOk="0">
                  <a:moveTo>
                    <a:pt x="665" y="1"/>
                  </a:moveTo>
                  <a:cubicBezTo>
                    <a:pt x="343" y="1"/>
                    <a:pt x="0" y="243"/>
                    <a:pt x="0" y="585"/>
                  </a:cubicBezTo>
                  <a:lnTo>
                    <a:pt x="0" y="10162"/>
                  </a:lnTo>
                  <a:cubicBezTo>
                    <a:pt x="0" y="10505"/>
                    <a:pt x="343" y="10747"/>
                    <a:pt x="665" y="10747"/>
                  </a:cubicBezTo>
                  <a:lnTo>
                    <a:pt x="6895" y="10747"/>
                  </a:lnTo>
                  <a:cubicBezTo>
                    <a:pt x="7218" y="10747"/>
                    <a:pt x="7480" y="10505"/>
                    <a:pt x="7480" y="10162"/>
                  </a:cubicBezTo>
                  <a:lnTo>
                    <a:pt x="7480" y="585"/>
                  </a:lnTo>
                  <a:cubicBezTo>
                    <a:pt x="7480" y="243"/>
                    <a:pt x="7218" y="1"/>
                    <a:pt x="6895" y="1"/>
                  </a:cubicBezTo>
                  <a:close/>
                </a:path>
              </a:pathLst>
            </a:custGeom>
            <a:solidFill>
              <a:srgbClr val="FC5C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8187486" y="2068453"/>
              <a:ext cx="73266" cy="333641"/>
            </a:xfrm>
            <a:custGeom>
              <a:avLst/>
              <a:gdLst/>
              <a:ahLst/>
              <a:cxnLst/>
              <a:rect l="l" t="t" r="r" b="b"/>
              <a:pathLst>
                <a:path w="2360" h="10747" extrusionOk="0">
                  <a:moveTo>
                    <a:pt x="1009" y="1"/>
                  </a:moveTo>
                  <a:cubicBezTo>
                    <a:pt x="1351" y="1"/>
                    <a:pt x="1613" y="243"/>
                    <a:pt x="1613" y="585"/>
                  </a:cubicBezTo>
                  <a:lnTo>
                    <a:pt x="1613" y="827"/>
                  </a:lnTo>
                  <a:lnTo>
                    <a:pt x="0" y="4860"/>
                  </a:lnTo>
                  <a:lnTo>
                    <a:pt x="1613" y="9900"/>
                  </a:lnTo>
                  <a:lnTo>
                    <a:pt x="1613" y="10162"/>
                  </a:lnTo>
                  <a:cubicBezTo>
                    <a:pt x="1613" y="10505"/>
                    <a:pt x="1351" y="10747"/>
                    <a:pt x="1009" y="10747"/>
                  </a:cubicBezTo>
                  <a:lnTo>
                    <a:pt x="1775" y="10747"/>
                  </a:lnTo>
                  <a:cubicBezTo>
                    <a:pt x="2117" y="10747"/>
                    <a:pt x="2359" y="10505"/>
                    <a:pt x="2359" y="10162"/>
                  </a:cubicBezTo>
                  <a:lnTo>
                    <a:pt x="2359" y="585"/>
                  </a:lnTo>
                  <a:cubicBezTo>
                    <a:pt x="2359" y="243"/>
                    <a:pt x="2117" y="1"/>
                    <a:pt x="1775" y="1"/>
                  </a:cubicBezTo>
                  <a:close/>
                </a:path>
              </a:pathLst>
            </a:custGeom>
            <a:solidFill>
              <a:srgbClr val="C33C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8031014" y="2089130"/>
              <a:ext cx="206573" cy="276673"/>
            </a:xfrm>
            <a:custGeom>
              <a:avLst/>
              <a:gdLst/>
              <a:ahLst/>
              <a:cxnLst/>
              <a:rect l="l" t="t" r="r" b="b"/>
              <a:pathLst>
                <a:path w="6654" h="8912" extrusionOk="0">
                  <a:moveTo>
                    <a:pt x="101" y="0"/>
                  </a:moveTo>
                  <a:cubicBezTo>
                    <a:pt x="101" y="0"/>
                    <a:pt x="0" y="81"/>
                    <a:pt x="0" y="161"/>
                  </a:cubicBezTo>
                  <a:lnTo>
                    <a:pt x="0" y="8488"/>
                  </a:lnTo>
                  <a:lnTo>
                    <a:pt x="3629" y="8911"/>
                  </a:lnTo>
                  <a:lnTo>
                    <a:pt x="6653" y="8407"/>
                  </a:lnTo>
                  <a:lnTo>
                    <a:pt x="6653" y="161"/>
                  </a:lnTo>
                  <a:cubicBezTo>
                    <a:pt x="6653" y="81"/>
                    <a:pt x="6553" y="0"/>
                    <a:pt x="6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8031014" y="2352647"/>
              <a:ext cx="125204" cy="23191"/>
            </a:xfrm>
            <a:custGeom>
              <a:avLst/>
              <a:gdLst/>
              <a:ahLst/>
              <a:cxnLst/>
              <a:rect l="l" t="t" r="r" b="b"/>
              <a:pathLst>
                <a:path w="4033" h="747" extrusionOk="0">
                  <a:moveTo>
                    <a:pt x="0" y="0"/>
                  </a:moveTo>
                  <a:lnTo>
                    <a:pt x="0" y="665"/>
                  </a:lnTo>
                  <a:lnTo>
                    <a:pt x="101" y="746"/>
                  </a:lnTo>
                  <a:lnTo>
                    <a:pt x="4032" y="746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8096708" y="2026510"/>
              <a:ext cx="54515" cy="83294"/>
            </a:xfrm>
            <a:custGeom>
              <a:avLst/>
              <a:gdLst/>
              <a:ahLst/>
              <a:cxnLst/>
              <a:rect l="l" t="t" r="r" b="b"/>
              <a:pathLst>
                <a:path w="1756" h="2683" extrusionOk="0">
                  <a:moveTo>
                    <a:pt x="828" y="1"/>
                  </a:moveTo>
                  <a:cubicBezTo>
                    <a:pt x="586" y="1"/>
                    <a:pt x="404" y="162"/>
                    <a:pt x="324" y="344"/>
                  </a:cubicBezTo>
                  <a:lnTo>
                    <a:pt x="1" y="2279"/>
                  </a:lnTo>
                  <a:cubicBezTo>
                    <a:pt x="1" y="2440"/>
                    <a:pt x="162" y="2682"/>
                    <a:pt x="324" y="2682"/>
                  </a:cubicBezTo>
                  <a:lnTo>
                    <a:pt x="1412" y="2682"/>
                  </a:lnTo>
                  <a:cubicBezTo>
                    <a:pt x="1594" y="2682"/>
                    <a:pt x="1755" y="2440"/>
                    <a:pt x="1755" y="2279"/>
                  </a:cubicBezTo>
                  <a:lnTo>
                    <a:pt x="1412" y="344"/>
                  </a:lnTo>
                  <a:cubicBezTo>
                    <a:pt x="1332" y="162"/>
                    <a:pt x="1170" y="1"/>
                    <a:pt x="908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8124897" y="2026510"/>
              <a:ext cx="50107" cy="83294"/>
            </a:xfrm>
            <a:custGeom>
              <a:avLst/>
              <a:gdLst/>
              <a:ahLst/>
              <a:cxnLst/>
              <a:rect l="l" t="t" r="r" b="b"/>
              <a:pathLst>
                <a:path w="1614" h="2683" extrusionOk="0">
                  <a:moveTo>
                    <a:pt x="0" y="1"/>
                  </a:moveTo>
                  <a:cubicBezTo>
                    <a:pt x="182" y="1"/>
                    <a:pt x="424" y="162"/>
                    <a:pt x="424" y="344"/>
                  </a:cubicBezTo>
                  <a:lnTo>
                    <a:pt x="766" y="2279"/>
                  </a:lnTo>
                  <a:cubicBezTo>
                    <a:pt x="847" y="2440"/>
                    <a:pt x="686" y="2682"/>
                    <a:pt x="424" y="2682"/>
                  </a:cubicBezTo>
                  <a:lnTo>
                    <a:pt x="1190" y="2682"/>
                  </a:lnTo>
                  <a:cubicBezTo>
                    <a:pt x="1432" y="2682"/>
                    <a:pt x="1613" y="2440"/>
                    <a:pt x="1512" y="2279"/>
                  </a:cubicBezTo>
                  <a:lnTo>
                    <a:pt x="1190" y="344"/>
                  </a:lnTo>
                  <a:cubicBezTo>
                    <a:pt x="1190" y="162"/>
                    <a:pt x="928" y="1"/>
                    <a:pt x="686" y="1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8065413" y="2279410"/>
              <a:ext cx="31324" cy="31324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43" y="0"/>
                    <a:pt x="1" y="262"/>
                    <a:pt x="1" y="504"/>
                  </a:cubicBezTo>
                  <a:cubicBezTo>
                    <a:pt x="1" y="766"/>
                    <a:pt x="243" y="1008"/>
                    <a:pt x="505" y="1008"/>
                  </a:cubicBezTo>
                  <a:cubicBezTo>
                    <a:pt x="747" y="1008"/>
                    <a:pt x="1009" y="766"/>
                    <a:pt x="1009" y="504"/>
                  </a:cubicBezTo>
                  <a:cubicBezTo>
                    <a:pt x="1009" y="262"/>
                    <a:pt x="74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8065413" y="2214307"/>
              <a:ext cx="31324" cy="31324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505" y="0"/>
                  </a:moveTo>
                  <a:cubicBezTo>
                    <a:pt x="243" y="0"/>
                    <a:pt x="1" y="262"/>
                    <a:pt x="1" y="504"/>
                  </a:cubicBezTo>
                  <a:cubicBezTo>
                    <a:pt x="1" y="766"/>
                    <a:pt x="243" y="1008"/>
                    <a:pt x="505" y="1008"/>
                  </a:cubicBezTo>
                  <a:cubicBezTo>
                    <a:pt x="747" y="1008"/>
                    <a:pt x="1009" y="766"/>
                    <a:pt x="1009" y="504"/>
                  </a:cubicBezTo>
                  <a:cubicBezTo>
                    <a:pt x="1009" y="262"/>
                    <a:pt x="747" y="0"/>
                    <a:pt x="505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8146164" y="2234952"/>
              <a:ext cx="56999" cy="13194"/>
            </a:xfrm>
            <a:custGeom>
              <a:avLst/>
              <a:gdLst/>
              <a:ahLst/>
              <a:cxnLst/>
              <a:rect l="l" t="t" r="r" b="b"/>
              <a:pathLst>
                <a:path w="1836" h="425" extrusionOk="0">
                  <a:moveTo>
                    <a:pt x="162" y="1"/>
                  </a:moveTo>
                  <a:cubicBezTo>
                    <a:pt x="81" y="1"/>
                    <a:pt x="1" y="101"/>
                    <a:pt x="1" y="263"/>
                  </a:cubicBezTo>
                  <a:cubicBezTo>
                    <a:pt x="1" y="343"/>
                    <a:pt x="81" y="424"/>
                    <a:pt x="162" y="424"/>
                  </a:cubicBezTo>
                  <a:lnTo>
                    <a:pt x="1674" y="424"/>
                  </a:lnTo>
                  <a:cubicBezTo>
                    <a:pt x="1755" y="424"/>
                    <a:pt x="1835" y="343"/>
                    <a:pt x="1835" y="182"/>
                  </a:cubicBezTo>
                  <a:cubicBezTo>
                    <a:pt x="1835" y="101"/>
                    <a:pt x="1755" y="1"/>
                    <a:pt x="1594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8114869" y="2300676"/>
              <a:ext cx="49486" cy="10059"/>
            </a:xfrm>
            <a:custGeom>
              <a:avLst/>
              <a:gdLst/>
              <a:ahLst/>
              <a:cxnLst/>
              <a:rect l="l" t="t" r="r" b="b"/>
              <a:pathLst>
                <a:path w="1594" h="324" extrusionOk="0">
                  <a:moveTo>
                    <a:pt x="162" y="1"/>
                  </a:moveTo>
                  <a:cubicBezTo>
                    <a:pt x="81" y="1"/>
                    <a:pt x="1" y="81"/>
                    <a:pt x="1" y="162"/>
                  </a:cubicBezTo>
                  <a:cubicBezTo>
                    <a:pt x="1" y="243"/>
                    <a:pt x="81" y="323"/>
                    <a:pt x="162" y="323"/>
                  </a:cubicBezTo>
                  <a:lnTo>
                    <a:pt x="1331" y="323"/>
                  </a:lnTo>
                  <a:cubicBezTo>
                    <a:pt x="1513" y="323"/>
                    <a:pt x="1593" y="243"/>
                    <a:pt x="1593" y="162"/>
                  </a:cubicBezTo>
                  <a:cubicBezTo>
                    <a:pt x="1513" y="81"/>
                    <a:pt x="1432" y="1"/>
                    <a:pt x="1331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8114869" y="2279410"/>
              <a:ext cx="60134" cy="10648"/>
            </a:xfrm>
            <a:custGeom>
              <a:avLst/>
              <a:gdLst/>
              <a:ahLst/>
              <a:cxnLst/>
              <a:rect l="l" t="t" r="r" b="b"/>
              <a:pathLst>
                <a:path w="1937" h="343" extrusionOk="0">
                  <a:moveTo>
                    <a:pt x="162" y="0"/>
                  </a:moveTo>
                  <a:cubicBezTo>
                    <a:pt x="81" y="0"/>
                    <a:pt x="1" y="0"/>
                    <a:pt x="1" y="182"/>
                  </a:cubicBezTo>
                  <a:cubicBezTo>
                    <a:pt x="1" y="262"/>
                    <a:pt x="81" y="343"/>
                    <a:pt x="162" y="343"/>
                  </a:cubicBezTo>
                  <a:lnTo>
                    <a:pt x="1674" y="343"/>
                  </a:lnTo>
                  <a:cubicBezTo>
                    <a:pt x="1835" y="343"/>
                    <a:pt x="1936" y="262"/>
                    <a:pt x="1936" y="182"/>
                  </a:cubicBezTo>
                  <a:cubicBezTo>
                    <a:pt x="1936" y="0"/>
                    <a:pt x="1835" y="0"/>
                    <a:pt x="1674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8112386" y="2234952"/>
              <a:ext cx="25674" cy="13194"/>
            </a:xfrm>
            <a:custGeom>
              <a:avLst/>
              <a:gdLst/>
              <a:ahLst/>
              <a:cxnLst/>
              <a:rect l="l" t="t" r="r" b="b"/>
              <a:pathLst>
                <a:path w="827" h="425" extrusionOk="0">
                  <a:moveTo>
                    <a:pt x="242" y="1"/>
                  </a:moveTo>
                  <a:cubicBezTo>
                    <a:pt x="81" y="1"/>
                    <a:pt x="0" y="101"/>
                    <a:pt x="81" y="263"/>
                  </a:cubicBezTo>
                  <a:cubicBezTo>
                    <a:pt x="81" y="343"/>
                    <a:pt x="161" y="424"/>
                    <a:pt x="242" y="424"/>
                  </a:cubicBezTo>
                  <a:lnTo>
                    <a:pt x="665" y="424"/>
                  </a:lnTo>
                  <a:cubicBezTo>
                    <a:pt x="746" y="424"/>
                    <a:pt x="827" y="343"/>
                    <a:pt x="827" y="182"/>
                  </a:cubicBezTo>
                  <a:cubicBezTo>
                    <a:pt x="827" y="101"/>
                    <a:pt x="746" y="1"/>
                    <a:pt x="66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8112386" y="2214307"/>
              <a:ext cx="96395" cy="10679"/>
            </a:xfrm>
            <a:custGeom>
              <a:avLst/>
              <a:gdLst/>
              <a:ahLst/>
              <a:cxnLst/>
              <a:rect l="l" t="t" r="r" b="b"/>
              <a:pathLst>
                <a:path w="3105" h="344" extrusionOk="0">
                  <a:moveTo>
                    <a:pt x="242" y="0"/>
                  </a:moveTo>
                  <a:cubicBezTo>
                    <a:pt x="81" y="0"/>
                    <a:pt x="0" y="81"/>
                    <a:pt x="0" y="162"/>
                  </a:cubicBezTo>
                  <a:cubicBezTo>
                    <a:pt x="0" y="262"/>
                    <a:pt x="81" y="343"/>
                    <a:pt x="242" y="343"/>
                  </a:cubicBezTo>
                  <a:lnTo>
                    <a:pt x="2923" y="343"/>
                  </a:lnTo>
                  <a:cubicBezTo>
                    <a:pt x="3024" y="343"/>
                    <a:pt x="3105" y="262"/>
                    <a:pt x="3105" y="162"/>
                  </a:cubicBezTo>
                  <a:cubicBezTo>
                    <a:pt x="3105" y="0"/>
                    <a:pt x="3024" y="0"/>
                    <a:pt x="2923" y="0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8151193" y="2172364"/>
              <a:ext cx="57588" cy="10679"/>
            </a:xfrm>
            <a:custGeom>
              <a:avLst/>
              <a:gdLst/>
              <a:ahLst/>
              <a:cxnLst/>
              <a:rect l="l" t="t" r="r" b="b"/>
              <a:pathLst>
                <a:path w="1855" h="344" extrusionOk="0">
                  <a:moveTo>
                    <a:pt x="161" y="1"/>
                  </a:moveTo>
                  <a:cubicBezTo>
                    <a:pt x="81" y="1"/>
                    <a:pt x="0" y="101"/>
                    <a:pt x="0" y="182"/>
                  </a:cubicBezTo>
                  <a:cubicBezTo>
                    <a:pt x="0" y="263"/>
                    <a:pt x="81" y="343"/>
                    <a:pt x="161" y="343"/>
                  </a:cubicBezTo>
                  <a:lnTo>
                    <a:pt x="1673" y="343"/>
                  </a:lnTo>
                  <a:cubicBezTo>
                    <a:pt x="1774" y="343"/>
                    <a:pt x="1855" y="263"/>
                    <a:pt x="1855" y="101"/>
                  </a:cubicBezTo>
                  <a:cubicBezTo>
                    <a:pt x="1855" y="1"/>
                    <a:pt x="1774" y="1"/>
                    <a:pt x="1673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8112386" y="2172364"/>
              <a:ext cx="28189" cy="10679"/>
            </a:xfrm>
            <a:custGeom>
              <a:avLst/>
              <a:gdLst/>
              <a:ahLst/>
              <a:cxnLst/>
              <a:rect l="l" t="t" r="r" b="b"/>
              <a:pathLst>
                <a:path w="908" h="344" extrusionOk="0">
                  <a:moveTo>
                    <a:pt x="242" y="1"/>
                  </a:moveTo>
                  <a:cubicBezTo>
                    <a:pt x="81" y="1"/>
                    <a:pt x="0" y="101"/>
                    <a:pt x="81" y="182"/>
                  </a:cubicBezTo>
                  <a:cubicBezTo>
                    <a:pt x="81" y="263"/>
                    <a:pt x="161" y="343"/>
                    <a:pt x="242" y="343"/>
                  </a:cubicBezTo>
                  <a:lnTo>
                    <a:pt x="665" y="343"/>
                  </a:lnTo>
                  <a:cubicBezTo>
                    <a:pt x="827" y="343"/>
                    <a:pt x="907" y="263"/>
                    <a:pt x="827" y="101"/>
                  </a:cubicBezTo>
                  <a:cubicBezTo>
                    <a:pt x="827" y="1"/>
                    <a:pt x="746" y="1"/>
                    <a:pt x="665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8124897" y="2149204"/>
              <a:ext cx="83884" cy="10679"/>
            </a:xfrm>
            <a:custGeom>
              <a:avLst/>
              <a:gdLst/>
              <a:ahLst/>
              <a:cxnLst/>
              <a:rect l="l" t="t" r="r" b="b"/>
              <a:pathLst>
                <a:path w="2702" h="344" extrusionOk="0">
                  <a:moveTo>
                    <a:pt x="262" y="1"/>
                  </a:moveTo>
                  <a:cubicBezTo>
                    <a:pt x="101" y="1"/>
                    <a:pt x="0" y="81"/>
                    <a:pt x="101" y="162"/>
                  </a:cubicBezTo>
                  <a:cubicBezTo>
                    <a:pt x="101" y="242"/>
                    <a:pt x="182" y="343"/>
                    <a:pt x="262" y="343"/>
                  </a:cubicBezTo>
                  <a:lnTo>
                    <a:pt x="2520" y="343"/>
                  </a:lnTo>
                  <a:cubicBezTo>
                    <a:pt x="2621" y="343"/>
                    <a:pt x="2702" y="242"/>
                    <a:pt x="2702" y="162"/>
                  </a:cubicBezTo>
                  <a:cubicBezTo>
                    <a:pt x="2702" y="81"/>
                    <a:pt x="2621" y="1"/>
                    <a:pt x="2520" y="1"/>
                  </a:cubicBez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8062309" y="2144205"/>
              <a:ext cx="52590" cy="38837"/>
            </a:xfrm>
            <a:custGeom>
              <a:avLst/>
              <a:gdLst/>
              <a:ahLst/>
              <a:cxnLst/>
              <a:rect l="l" t="t" r="r" b="b"/>
              <a:pathLst>
                <a:path w="1694" h="1251" extrusionOk="0">
                  <a:moveTo>
                    <a:pt x="1351" y="0"/>
                  </a:moveTo>
                  <a:lnTo>
                    <a:pt x="605" y="827"/>
                  </a:lnTo>
                  <a:lnTo>
                    <a:pt x="343" y="504"/>
                  </a:lnTo>
                  <a:lnTo>
                    <a:pt x="101" y="504"/>
                  </a:lnTo>
                  <a:cubicBezTo>
                    <a:pt x="0" y="585"/>
                    <a:pt x="0" y="746"/>
                    <a:pt x="101" y="827"/>
                  </a:cubicBezTo>
                  <a:lnTo>
                    <a:pt x="424" y="1170"/>
                  </a:lnTo>
                  <a:cubicBezTo>
                    <a:pt x="504" y="1250"/>
                    <a:pt x="504" y="1250"/>
                    <a:pt x="605" y="1250"/>
                  </a:cubicBezTo>
                  <a:cubicBezTo>
                    <a:pt x="686" y="1250"/>
                    <a:pt x="686" y="1250"/>
                    <a:pt x="766" y="1170"/>
                  </a:cubicBezTo>
                  <a:lnTo>
                    <a:pt x="1694" y="242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FB9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8153677" y="2269382"/>
              <a:ext cx="185308" cy="75129"/>
            </a:xfrm>
            <a:custGeom>
              <a:avLst/>
              <a:gdLst/>
              <a:ahLst/>
              <a:cxnLst/>
              <a:rect l="l" t="t" r="r" b="b"/>
              <a:pathLst>
                <a:path w="5969" h="2420" extrusionOk="0">
                  <a:moveTo>
                    <a:pt x="847" y="1"/>
                  </a:moveTo>
                  <a:lnTo>
                    <a:pt x="1" y="2420"/>
                  </a:lnTo>
                  <a:lnTo>
                    <a:pt x="5969" y="2259"/>
                  </a:lnTo>
                  <a:lnTo>
                    <a:pt x="5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8128033" y="2310704"/>
              <a:ext cx="31324" cy="23812"/>
            </a:xfrm>
            <a:custGeom>
              <a:avLst/>
              <a:gdLst/>
              <a:ahLst/>
              <a:cxnLst/>
              <a:rect l="l" t="t" r="r" b="b"/>
              <a:pathLst>
                <a:path w="1009" h="767" extrusionOk="0">
                  <a:moveTo>
                    <a:pt x="323" y="0"/>
                  </a:moveTo>
                  <a:cubicBezTo>
                    <a:pt x="161" y="0"/>
                    <a:pt x="0" y="182"/>
                    <a:pt x="0" y="424"/>
                  </a:cubicBezTo>
                  <a:cubicBezTo>
                    <a:pt x="81" y="585"/>
                    <a:pt x="161" y="766"/>
                    <a:pt x="403" y="766"/>
                  </a:cubicBezTo>
                  <a:lnTo>
                    <a:pt x="1008" y="766"/>
                  </a:lnTo>
                  <a:lnTo>
                    <a:pt x="1008" y="343"/>
                  </a:lnTo>
                  <a:cubicBezTo>
                    <a:pt x="1008" y="182"/>
                    <a:pt x="827" y="0"/>
                    <a:pt x="585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8333960" y="2310704"/>
              <a:ext cx="31324" cy="23812"/>
            </a:xfrm>
            <a:custGeom>
              <a:avLst/>
              <a:gdLst/>
              <a:ahLst/>
              <a:cxnLst/>
              <a:rect l="l" t="t" r="r" b="b"/>
              <a:pathLst>
                <a:path w="1009" h="767" extrusionOk="0">
                  <a:moveTo>
                    <a:pt x="424" y="0"/>
                  </a:moveTo>
                  <a:cubicBezTo>
                    <a:pt x="162" y="0"/>
                    <a:pt x="0" y="182"/>
                    <a:pt x="0" y="343"/>
                  </a:cubicBezTo>
                  <a:lnTo>
                    <a:pt x="0" y="766"/>
                  </a:lnTo>
                  <a:lnTo>
                    <a:pt x="666" y="766"/>
                  </a:lnTo>
                  <a:cubicBezTo>
                    <a:pt x="827" y="766"/>
                    <a:pt x="1008" y="585"/>
                    <a:pt x="1008" y="424"/>
                  </a:cubicBezTo>
                  <a:cubicBezTo>
                    <a:pt x="1008" y="182"/>
                    <a:pt x="827" y="0"/>
                    <a:pt x="666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8151193" y="2263763"/>
              <a:ext cx="190306" cy="71776"/>
            </a:xfrm>
            <a:custGeom>
              <a:avLst/>
              <a:gdLst/>
              <a:ahLst/>
              <a:cxnLst/>
              <a:rect l="l" t="t" r="r" b="b"/>
              <a:pathLst>
                <a:path w="6130" h="2312" extrusionOk="0">
                  <a:moveTo>
                    <a:pt x="1270" y="0"/>
                  </a:moveTo>
                  <a:cubicBezTo>
                    <a:pt x="927" y="0"/>
                    <a:pt x="665" y="182"/>
                    <a:pt x="585" y="424"/>
                  </a:cubicBezTo>
                  <a:lnTo>
                    <a:pt x="81" y="2097"/>
                  </a:lnTo>
                  <a:cubicBezTo>
                    <a:pt x="0" y="2198"/>
                    <a:pt x="81" y="2278"/>
                    <a:pt x="161" y="2278"/>
                  </a:cubicBezTo>
                  <a:cubicBezTo>
                    <a:pt x="191" y="2302"/>
                    <a:pt x="219" y="2312"/>
                    <a:pt x="245" y="2312"/>
                  </a:cubicBezTo>
                  <a:cubicBezTo>
                    <a:pt x="309" y="2312"/>
                    <a:pt x="366" y="2255"/>
                    <a:pt x="423" y="2198"/>
                  </a:cubicBezTo>
                  <a:lnTo>
                    <a:pt x="927" y="585"/>
                  </a:lnTo>
                  <a:cubicBezTo>
                    <a:pt x="1008" y="424"/>
                    <a:pt x="1089" y="343"/>
                    <a:pt x="1270" y="343"/>
                  </a:cubicBezTo>
                  <a:lnTo>
                    <a:pt x="4960" y="343"/>
                  </a:lnTo>
                  <a:cubicBezTo>
                    <a:pt x="5040" y="343"/>
                    <a:pt x="5202" y="424"/>
                    <a:pt x="5202" y="585"/>
                  </a:cubicBezTo>
                  <a:lnTo>
                    <a:pt x="5706" y="2198"/>
                  </a:lnTo>
                  <a:cubicBezTo>
                    <a:pt x="5807" y="2278"/>
                    <a:pt x="5887" y="2278"/>
                    <a:pt x="5968" y="2278"/>
                  </a:cubicBezTo>
                  <a:cubicBezTo>
                    <a:pt x="6049" y="2278"/>
                    <a:pt x="6129" y="2198"/>
                    <a:pt x="6129" y="2097"/>
                  </a:cubicBezTo>
                  <a:lnTo>
                    <a:pt x="5544" y="424"/>
                  </a:lnTo>
                  <a:cubicBezTo>
                    <a:pt x="5464" y="182"/>
                    <a:pt x="5202" y="0"/>
                    <a:pt x="4960" y="0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8297015" y="2399588"/>
              <a:ext cx="34460" cy="31324"/>
            </a:xfrm>
            <a:custGeom>
              <a:avLst/>
              <a:gdLst/>
              <a:ahLst/>
              <a:cxnLst/>
              <a:rect l="l" t="t" r="r" b="b"/>
              <a:pathLst>
                <a:path w="1110" h="1009" extrusionOk="0">
                  <a:moveTo>
                    <a:pt x="1110" y="0"/>
                  </a:moveTo>
                  <a:lnTo>
                    <a:pt x="1" y="81"/>
                  </a:lnTo>
                  <a:lnTo>
                    <a:pt x="1" y="746"/>
                  </a:lnTo>
                  <a:cubicBezTo>
                    <a:pt x="1" y="847"/>
                    <a:pt x="102" y="928"/>
                    <a:pt x="182" y="1008"/>
                  </a:cubicBezTo>
                  <a:lnTo>
                    <a:pt x="686" y="928"/>
                  </a:lnTo>
                  <a:cubicBezTo>
                    <a:pt x="767" y="928"/>
                    <a:pt x="1110" y="0"/>
                    <a:pt x="1110" y="0"/>
                  </a:cubicBez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8302666" y="2397074"/>
              <a:ext cx="28810" cy="33839"/>
            </a:xfrm>
            <a:custGeom>
              <a:avLst/>
              <a:gdLst/>
              <a:ahLst/>
              <a:cxnLst/>
              <a:rect l="l" t="t" r="r" b="b"/>
              <a:pathLst>
                <a:path w="928" h="1090" extrusionOk="0">
                  <a:moveTo>
                    <a:pt x="161" y="1"/>
                  </a:moveTo>
                  <a:lnTo>
                    <a:pt x="161" y="827"/>
                  </a:lnTo>
                  <a:cubicBezTo>
                    <a:pt x="161" y="928"/>
                    <a:pt x="81" y="1009"/>
                    <a:pt x="0" y="1089"/>
                  </a:cubicBezTo>
                  <a:lnTo>
                    <a:pt x="665" y="1089"/>
                  </a:lnTo>
                  <a:cubicBezTo>
                    <a:pt x="827" y="1089"/>
                    <a:pt x="928" y="928"/>
                    <a:pt x="928" y="827"/>
                  </a:cubicBezTo>
                  <a:lnTo>
                    <a:pt x="928" y="242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8161811" y="2388940"/>
              <a:ext cx="33839" cy="41973"/>
            </a:xfrm>
            <a:custGeom>
              <a:avLst/>
              <a:gdLst/>
              <a:ahLst/>
              <a:cxnLst/>
              <a:rect l="l" t="t" r="r" b="b"/>
              <a:pathLst>
                <a:path w="1090" h="1352" extrusionOk="0">
                  <a:moveTo>
                    <a:pt x="1090" y="0"/>
                  </a:moveTo>
                  <a:lnTo>
                    <a:pt x="1" y="424"/>
                  </a:lnTo>
                  <a:lnTo>
                    <a:pt x="1" y="1089"/>
                  </a:lnTo>
                  <a:cubicBezTo>
                    <a:pt x="1" y="1190"/>
                    <a:pt x="81" y="1271"/>
                    <a:pt x="162" y="1351"/>
                  </a:cubicBezTo>
                  <a:cubicBezTo>
                    <a:pt x="243" y="1351"/>
                    <a:pt x="928" y="1190"/>
                    <a:pt x="928" y="1009"/>
                  </a:cubicBezTo>
                  <a:lnTo>
                    <a:pt x="1090" y="0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8169324" y="2397074"/>
              <a:ext cx="26326" cy="33839"/>
            </a:xfrm>
            <a:custGeom>
              <a:avLst/>
              <a:gdLst/>
              <a:ahLst/>
              <a:cxnLst/>
              <a:rect l="l" t="t" r="r" b="b"/>
              <a:pathLst>
                <a:path w="848" h="1090" extrusionOk="0">
                  <a:moveTo>
                    <a:pt x="182" y="1"/>
                  </a:moveTo>
                  <a:lnTo>
                    <a:pt x="182" y="827"/>
                  </a:lnTo>
                  <a:cubicBezTo>
                    <a:pt x="182" y="928"/>
                    <a:pt x="81" y="1009"/>
                    <a:pt x="1" y="1089"/>
                  </a:cubicBezTo>
                  <a:lnTo>
                    <a:pt x="686" y="1089"/>
                  </a:lnTo>
                  <a:cubicBezTo>
                    <a:pt x="767" y="1089"/>
                    <a:pt x="848" y="928"/>
                    <a:pt x="848" y="827"/>
                  </a:cubicBezTo>
                  <a:lnTo>
                    <a:pt x="848" y="242"/>
                  </a:lnTo>
                  <a:lnTo>
                    <a:pt x="182" y="1"/>
                  </a:lnTo>
                  <a:close/>
                </a:path>
              </a:pathLst>
            </a:custGeom>
            <a:solidFill>
              <a:srgbClr val="2A2E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8138030" y="2331971"/>
              <a:ext cx="193441" cy="72645"/>
            </a:xfrm>
            <a:custGeom>
              <a:avLst/>
              <a:gdLst/>
              <a:ahLst/>
              <a:cxnLst/>
              <a:rect l="l" t="t" r="r" b="b"/>
              <a:pathLst>
                <a:path w="6231" h="2340" extrusionOk="0">
                  <a:moveTo>
                    <a:pt x="847" y="1"/>
                  </a:moveTo>
                  <a:cubicBezTo>
                    <a:pt x="424" y="1"/>
                    <a:pt x="1" y="323"/>
                    <a:pt x="1" y="747"/>
                  </a:cubicBezTo>
                  <a:lnTo>
                    <a:pt x="1" y="1916"/>
                  </a:lnTo>
                  <a:cubicBezTo>
                    <a:pt x="1" y="2178"/>
                    <a:pt x="182" y="2339"/>
                    <a:pt x="424" y="2339"/>
                  </a:cubicBezTo>
                  <a:lnTo>
                    <a:pt x="5888" y="2339"/>
                  </a:lnTo>
                  <a:cubicBezTo>
                    <a:pt x="6130" y="2339"/>
                    <a:pt x="6231" y="2178"/>
                    <a:pt x="6231" y="1916"/>
                  </a:cubicBezTo>
                  <a:lnTo>
                    <a:pt x="6231" y="747"/>
                  </a:lnTo>
                  <a:cubicBezTo>
                    <a:pt x="6231" y="323"/>
                    <a:pt x="5888" y="1"/>
                    <a:pt x="5464" y="1"/>
                  </a:cubicBezTo>
                  <a:close/>
                </a:path>
              </a:pathLst>
            </a:custGeom>
            <a:solidFill>
              <a:srgbClr val="9C57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8305149" y="2331971"/>
              <a:ext cx="49486" cy="72645"/>
            </a:xfrm>
            <a:custGeom>
              <a:avLst/>
              <a:gdLst/>
              <a:ahLst/>
              <a:cxnLst/>
              <a:rect l="l" t="t" r="r" b="b"/>
              <a:pathLst>
                <a:path w="1594" h="2340" extrusionOk="0">
                  <a:moveTo>
                    <a:pt x="1" y="1"/>
                  </a:moveTo>
                  <a:cubicBezTo>
                    <a:pt x="424" y="1"/>
                    <a:pt x="848" y="323"/>
                    <a:pt x="848" y="747"/>
                  </a:cubicBezTo>
                  <a:lnTo>
                    <a:pt x="666" y="908"/>
                  </a:lnTo>
                  <a:lnTo>
                    <a:pt x="848" y="1089"/>
                  </a:lnTo>
                  <a:lnTo>
                    <a:pt x="848" y="1916"/>
                  </a:lnTo>
                  <a:cubicBezTo>
                    <a:pt x="848" y="2178"/>
                    <a:pt x="666" y="2339"/>
                    <a:pt x="505" y="2339"/>
                  </a:cubicBezTo>
                  <a:lnTo>
                    <a:pt x="1170" y="2339"/>
                  </a:lnTo>
                  <a:cubicBezTo>
                    <a:pt x="1432" y="2339"/>
                    <a:pt x="1594" y="2178"/>
                    <a:pt x="1594" y="1916"/>
                  </a:cubicBezTo>
                  <a:lnTo>
                    <a:pt x="1594" y="747"/>
                  </a:lnTo>
                  <a:cubicBezTo>
                    <a:pt x="1594" y="323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8297015" y="2352647"/>
              <a:ext cx="34460" cy="28810"/>
            </a:xfrm>
            <a:custGeom>
              <a:avLst/>
              <a:gdLst/>
              <a:ahLst/>
              <a:cxnLst/>
              <a:rect l="l" t="t" r="r" b="b"/>
              <a:pathLst>
                <a:path w="1110" h="928" extrusionOk="0">
                  <a:moveTo>
                    <a:pt x="505" y="0"/>
                  </a:moveTo>
                  <a:cubicBezTo>
                    <a:pt x="263" y="0"/>
                    <a:pt x="1" y="242"/>
                    <a:pt x="1" y="504"/>
                  </a:cubicBezTo>
                  <a:lnTo>
                    <a:pt x="1" y="746"/>
                  </a:lnTo>
                  <a:cubicBezTo>
                    <a:pt x="1" y="847"/>
                    <a:pt x="102" y="927"/>
                    <a:pt x="102" y="927"/>
                  </a:cubicBezTo>
                  <a:lnTo>
                    <a:pt x="606" y="927"/>
                  </a:lnTo>
                  <a:cubicBezTo>
                    <a:pt x="847" y="927"/>
                    <a:pt x="1110" y="665"/>
                    <a:pt x="1110" y="423"/>
                  </a:cubicBezTo>
                  <a:lnTo>
                    <a:pt x="1110" y="161"/>
                  </a:lnTo>
                  <a:cubicBezTo>
                    <a:pt x="1110" y="81"/>
                    <a:pt x="1009" y="0"/>
                    <a:pt x="928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8161811" y="2352647"/>
              <a:ext cx="33839" cy="28810"/>
            </a:xfrm>
            <a:custGeom>
              <a:avLst/>
              <a:gdLst/>
              <a:ahLst/>
              <a:cxnLst/>
              <a:rect l="l" t="t" r="r" b="b"/>
              <a:pathLst>
                <a:path w="1090" h="928" extrusionOk="0">
                  <a:moveTo>
                    <a:pt x="162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423"/>
                  </a:lnTo>
                  <a:cubicBezTo>
                    <a:pt x="1" y="665"/>
                    <a:pt x="243" y="927"/>
                    <a:pt x="505" y="927"/>
                  </a:cubicBezTo>
                  <a:lnTo>
                    <a:pt x="1009" y="927"/>
                  </a:lnTo>
                  <a:cubicBezTo>
                    <a:pt x="1090" y="927"/>
                    <a:pt x="1090" y="847"/>
                    <a:pt x="1090" y="746"/>
                  </a:cubicBezTo>
                  <a:lnTo>
                    <a:pt x="1090" y="504"/>
                  </a:lnTo>
                  <a:cubicBezTo>
                    <a:pt x="1090" y="242"/>
                    <a:pt x="928" y="0"/>
                    <a:pt x="585" y="0"/>
                  </a:cubicBezTo>
                  <a:close/>
                </a:path>
              </a:pathLst>
            </a:custGeom>
            <a:solidFill>
              <a:srgbClr val="FDB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8263206" y="2355131"/>
              <a:ext cx="10679" cy="23812"/>
            </a:xfrm>
            <a:custGeom>
              <a:avLst/>
              <a:gdLst/>
              <a:ahLst/>
              <a:cxnLst/>
              <a:rect l="l" t="t" r="r" b="b"/>
              <a:pathLst>
                <a:path w="344" h="767" extrusionOk="0">
                  <a:moveTo>
                    <a:pt x="182" y="1"/>
                  </a:moveTo>
                  <a:cubicBezTo>
                    <a:pt x="82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82" y="767"/>
                    <a:pt x="182" y="767"/>
                  </a:cubicBezTo>
                  <a:cubicBezTo>
                    <a:pt x="263" y="767"/>
                    <a:pt x="344" y="666"/>
                    <a:pt x="344" y="585"/>
                  </a:cubicBezTo>
                  <a:lnTo>
                    <a:pt x="344" y="162"/>
                  </a:lnTo>
                  <a:cubicBezTo>
                    <a:pt x="344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8240046" y="2355131"/>
              <a:ext cx="13194" cy="23812"/>
            </a:xfrm>
            <a:custGeom>
              <a:avLst/>
              <a:gdLst/>
              <a:ahLst/>
              <a:cxnLst/>
              <a:rect l="l" t="t" r="r" b="b"/>
              <a:pathLst>
                <a:path w="425" h="767" extrusionOk="0">
                  <a:moveTo>
                    <a:pt x="243" y="1"/>
                  </a:moveTo>
                  <a:cubicBezTo>
                    <a:pt x="82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82" y="767"/>
                    <a:pt x="243" y="767"/>
                  </a:cubicBezTo>
                  <a:cubicBezTo>
                    <a:pt x="324" y="767"/>
                    <a:pt x="424" y="666"/>
                    <a:pt x="424" y="585"/>
                  </a:cubicBezTo>
                  <a:lnTo>
                    <a:pt x="424" y="162"/>
                  </a:lnTo>
                  <a:cubicBezTo>
                    <a:pt x="424" y="81"/>
                    <a:pt x="324" y="1"/>
                    <a:pt x="243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8218780" y="2355131"/>
              <a:ext cx="10679" cy="23812"/>
            </a:xfrm>
            <a:custGeom>
              <a:avLst/>
              <a:gdLst/>
              <a:ahLst/>
              <a:cxnLst/>
              <a:rect l="l" t="t" r="r" b="b"/>
              <a:pathLst>
                <a:path w="344" h="767" extrusionOk="0">
                  <a:moveTo>
                    <a:pt x="182" y="1"/>
                  </a:moveTo>
                  <a:cubicBezTo>
                    <a:pt x="101" y="1"/>
                    <a:pt x="1" y="81"/>
                    <a:pt x="1" y="162"/>
                  </a:cubicBezTo>
                  <a:lnTo>
                    <a:pt x="1" y="585"/>
                  </a:lnTo>
                  <a:cubicBezTo>
                    <a:pt x="1" y="666"/>
                    <a:pt x="101" y="767"/>
                    <a:pt x="182" y="767"/>
                  </a:cubicBezTo>
                  <a:cubicBezTo>
                    <a:pt x="263" y="767"/>
                    <a:pt x="343" y="666"/>
                    <a:pt x="343" y="585"/>
                  </a:cubicBezTo>
                  <a:lnTo>
                    <a:pt x="343" y="162"/>
                  </a:lnTo>
                  <a:cubicBezTo>
                    <a:pt x="343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E391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17D018A-6DEA-1F1F-D5AC-B5C3BD276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97" y="3276729"/>
            <a:ext cx="1905062" cy="17732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6BCB7-3552-F298-60D4-02F117CB7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978" y="3276729"/>
            <a:ext cx="2158208" cy="1814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8ABFD-0555-A89E-7D6C-964502001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638" y="3338576"/>
            <a:ext cx="2676230" cy="167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4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79FD2-FD24-1EA0-565E-90D1FECF2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988" y="0"/>
            <a:ext cx="7704000" cy="572700"/>
          </a:xfrm>
        </p:spPr>
        <p:txBody>
          <a:bodyPr/>
          <a:lstStyle/>
          <a:p>
            <a:r>
              <a:rPr lang="en-US" dirty="0"/>
              <a:t>Random Forest vs </a:t>
            </a:r>
            <a:r>
              <a:rPr lang="en-US" dirty="0" err="1"/>
              <a:t>LightGBM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9AF0A9-0AA8-47B9-EEF9-EBAB262B7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5486" y="1762262"/>
            <a:ext cx="2468880" cy="13389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Performed slightly worse than RF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40x faster at 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20x faster at prediction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Will provide better user experience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BFF8BC0-F6BC-F8EF-10D7-BAC71BDAF56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9950" y="1762262"/>
            <a:ext cx="2268564" cy="13389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Performed slightly better than LGBM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Slower than LGBM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More accuracy might not be that significant to user than speed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3ED4AF7-9D91-E5AA-B195-D41FC5E55CC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45278" y="1232992"/>
            <a:ext cx="2268565" cy="411600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4F3F89D-EF08-0B92-8CDA-E03827EFE63D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995851" y="1378815"/>
            <a:ext cx="1882386" cy="411600"/>
          </a:xfrm>
        </p:spPr>
        <p:txBody>
          <a:bodyPr/>
          <a:lstStyle/>
          <a:p>
            <a:r>
              <a:rPr lang="en-US" dirty="0" err="1"/>
              <a:t>LightGBM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BCCDB3-F619-C534-922B-6F804FF8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43" y="1864815"/>
            <a:ext cx="3316313" cy="328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5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FE3-7C55-556D-5E84-F3F697EC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52" y="18120"/>
            <a:ext cx="7704000" cy="572700"/>
          </a:xfrm>
        </p:spPr>
        <p:txBody>
          <a:bodyPr/>
          <a:lstStyle/>
          <a:p>
            <a:r>
              <a:rPr lang="en-US" dirty="0"/>
              <a:t>Tuning &amp; Final Model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BAC01CD-2321-034E-0BE7-6735CDCA47B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21168" y="940526"/>
            <a:ext cx="4468843" cy="2433907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Since we making final model I will use the entire dataset without splits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RandomisedCV</a:t>
            </a:r>
            <a:r>
              <a:rPr lang="en-US" dirty="0"/>
              <a:t> for speed as the slight increase in accuracy with </a:t>
            </a:r>
            <a:r>
              <a:rPr lang="en-US" dirty="0" err="1"/>
              <a:t>GridsearchCV</a:t>
            </a:r>
            <a:r>
              <a:rPr lang="en-US" dirty="0"/>
              <a:t> may not be significant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Best r2 is better than RF just now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Final pipeline is ready and will be saved as pickle file to be loaded by Flask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75F3D-BF1C-BBA0-29EA-8EFDC900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994" y="1243338"/>
            <a:ext cx="2365712" cy="3250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F24BA-9418-E96C-77DD-F44D973C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66310"/>
            <a:ext cx="9144000" cy="404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48DD5-C839-4EE7-E6FA-99FF653F2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583" y="731588"/>
            <a:ext cx="2585305" cy="310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FAC6A-0913-73C3-1704-8AF46CCE5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21577"/>
            <a:ext cx="6592546" cy="167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13523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9868-7CE1-116B-2DE7-60340B3DD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57" y="0"/>
            <a:ext cx="7704000" cy="572700"/>
          </a:xfrm>
        </p:spPr>
        <p:txBody>
          <a:bodyPr/>
          <a:lstStyle/>
          <a:p>
            <a:r>
              <a:rPr lang="en-US" dirty="0"/>
              <a:t>Wireframes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AD02C-C183-F5A0-1970-D937FC62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646" y="2796598"/>
            <a:ext cx="2676583" cy="2346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4539D-D701-6258-AEDD-020767448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82276" cy="2237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F16B1F-AF48-15E5-D398-EE5BE269C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37816"/>
            <a:ext cx="3098879" cy="2405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1649C7-1DCC-AABD-B031-AA4356799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376" y="2647830"/>
            <a:ext cx="3213772" cy="2495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4E6F60-A31B-3DB1-9196-0EA2B1BD2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407" y="105814"/>
            <a:ext cx="3036593" cy="2340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94B2C8-CB66-71E8-3DEA-F0ADDC2A30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78" y="615128"/>
            <a:ext cx="2695292" cy="20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F1F1-A080-399F-70CE-E9838F50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-26739"/>
            <a:ext cx="7704000" cy="572700"/>
          </a:xfrm>
        </p:spPr>
        <p:txBody>
          <a:bodyPr/>
          <a:lstStyle/>
          <a:p>
            <a:r>
              <a:rPr lang="en-US" dirty="0"/>
              <a:t>Flask App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2C310-9C50-1347-0EC1-3BF2469A1F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114" y="68829"/>
            <a:ext cx="2343240" cy="844244"/>
          </a:xfrm>
        </p:spPr>
        <p:txBody>
          <a:bodyPr/>
          <a:lstStyle/>
          <a:p>
            <a:pPr marL="152400" indent="0" algn="l">
              <a:buNone/>
            </a:pPr>
            <a:r>
              <a:rPr lang="en-US" sz="1100" dirty="0"/>
              <a:t>I used Flask-Login for user management and Flask-</a:t>
            </a:r>
            <a:r>
              <a:rPr lang="en-US" sz="1100" dirty="0" err="1"/>
              <a:t>Bcrypt</a:t>
            </a:r>
            <a:r>
              <a:rPr lang="en-US" sz="1100" dirty="0"/>
              <a:t> for hashing passwords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6E175-F6B7-C2D2-7A70-95ACCF936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98" y="913073"/>
            <a:ext cx="1481343" cy="40913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165F8-E1D2-0204-D08A-ED25FC43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45" y="1482635"/>
            <a:ext cx="3716357" cy="3589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98C4ED-BDDE-5C08-4E00-986DCE2F2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803" y="986860"/>
            <a:ext cx="3455380" cy="409132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8234DDC-2D4F-398D-951B-E4C314ABB235}"/>
              </a:ext>
            </a:extLst>
          </p:cNvPr>
          <p:cNvSpPr txBox="1">
            <a:spLocks/>
          </p:cNvSpPr>
          <p:nvPr/>
        </p:nvSpPr>
        <p:spPr>
          <a:xfrm>
            <a:off x="6344194" y="1115523"/>
            <a:ext cx="1667363" cy="2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 algn="l">
              <a:buFont typeface="Open Sans"/>
              <a:buNone/>
            </a:pPr>
            <a:r>
              <a:rPr lang="en-US" sz="1100" dirty="0"/>
              <a:t>Database Schema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665CF1D-EA74-D9F6-C81C-0F5A5C3744D0}"/>
              </a:ext>
            </a:extLst>
          </p:cNvPr>
          <p:cNvSpPr txBox="1">
            <a:spLocks/>
          </p:cNvSpPr>
          <p:nvPr/>
        </p:nvSpPr>
        <p:spPr>
          <a:xfrm>
            <a:off x="2677887" y="672635"/>
            <a:ext cx="1667363" cy="2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 algn="l">
              <a:buFont typeface="Open Sans"/>
              <a:buNone/>
            </a:pPr>
            <a:r>
              <a:rPr lang="en-US" sz="1100" dirty="0"/>
              <a:t>Routes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0D9A125-1A5E-B828-320A-E11FF0A4710C}"/>
              </a:ext>
            </a:extLst>
          </p:cNvPr>
          <p:cNvSpPr txBox="1">
            <a:spLocks/>
          </p:cNvSpPr>
          <p:nvPr/>
        </p:nvSpPr>
        <p:spPr>
          <a:xfrm>
            <a:off x="100815" y="516467"/>
            <a:ext cx="1780236" cy="2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 algn="l">
              <a:buFont typeface="Open Sans"/>
              <a:buNone/>
            </a:pPr>
            <a:r>
              <a:rPr lang="en-US" sz="1100" dirty="0"/>
              <a:t>Application Structure</a:t>
            </a:r>
          </a:p>
        </p:txBody>
      </p:sp>
    </p:spTree>
    <p:extLst>
      <p:ext uri="{BB962C8B-B14F-4D97-AF65-F5344CB8AC3E}">
        <p14:creationId xmlns:p14="http://schemas.microsoft.com/office/powerpoint/2010/main" val="341205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8027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12F71-178E-0541-A321-11EE781A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384" y="-43054"/>
            <a:ext cx="4830587" cy="572700"/>
          </a:xfrm>
        </p:spPr>
        <p:txBody>
          <a:bodyPr/>
          <a:lstStyle/>
          <a:p>
            <a:r>
              <a:rPr lang="en-US" dirty="0"/>
              <a:t>Tests (Overview)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47A29-1C5F-0CC1-6474-EA5CDA96A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7243" y="434916"/>
            <a:ext cx="3607565" cy="851164"/>
          </a:xfrm>
        </p:spPr>
        <p:txBody>
          <a:bodyPr/>
          <a:lstStyle/>
          <a:p>
            <a:pPr marL="152400" indent="0" algn="l">
              <a:buNone/>
            </a:pPr>
            <a:r>
              <a:rPr lang="en-US" dirty="0"/>
              <a:t>I used simple fixtures in my application. I group all the tests in different files based on what they are testing for like range or consistency.</a:t>
            </a:r>
          </a:p>
          <a:p>
            <a:pPr marL="152400" indent="0" algn="l">
              <a:buNone/>
            </a:pPr>
            <a:r>
              <a:rPr lang="en-US" dirty="0"/>
              <a:t>All the passable tests have passed and the rest </a:t>
            </a:r>
            <a:r>
              <a:rPr lang="en-US" dirty="0" err="1"/>
              <a:t>xfailed</a:t>
            </a:r>
            <a:r>
              <a:rPr lang="en-US" dirty="0"/>
              <a:t>. You can ignore the warning as they are future warning about a </a:t>
            </a:r>
            <a:r>
              <a:rPr lang="en-US" dirty="0" err="1"/>
              <a:t>sklearn</a:t>
            </a:r>
            <a:r>
              <a:rPr lang="en-US" dirty="0"/>
              <a:t> function getting deprecated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D3607-3043-D87D-742E-1619FC54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89868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413B0-55D5-10C0-2E0E-5A44415EF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78" y="243296"/>
            <a:ext cx="1776665" cy="1658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1FE157-D723-A76F-47B2-F97195DAB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11" y="2042515"/>
            <a:ext cx="5754189" cy="3100985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9533906E-E599-4B86-2CB5-A9C2883A4EC8}"/>
              </a:ext>
            </a:extLst>
          </p:cNvPr>
          <p:cNvSpPr txBox="1">
            <a:spLocks/>
          </p:cNvSpPr>
          <p:nvPr/>
        </p:nvSpPr>
        <p:spPr>
          <a:xfrm>
            <a:off x="1291824" y="3500167"/>
            <a:ext cx="1863049" cy="85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52400" indent="0" algn="l">
              <a:buFont typeface="Open Sans"/>
              <a:buNone/>
            </a:pPr>
            <a:r>
              <a:rPr lang="en-US" sz="1000" dirty="0">
                <a:solidFill>
                  <a:schemeClr val="accent6"/>
                </a:solidFill>
              </a:rPr>
              <a:t>I did validity testing too but they are spread out between the diff files </a:t>
            </a:r>
            <a:r>
              <a:rPr lang="en-US" sz="1000" dirty="0" err="1">
                <a:solidFill>
                  <a:schemeClr val="accent6"/>
                </a:solidFill>
              </a:rPr>
              <a:t>cuz</a:t>
            </a:r>
            <a:r>
              <a:rPr lang="en-US" sz="1000" dirty="0">
                <a:solidFill>
                  <a:schemeClr val="accent6"/>
                </a:solidFill>
              </a:rPr>
              <a:t> its hard to separate them</a:t>
            </a:r>
          </a:p>
        </p:txBody>
      </p:sp>
    </p:spTree>
    <p:extLst>
      <p:ext uri="{BB962C8B-B14F-4D97-AF65-F5344CB8AC3E}">
        <p14:creationId xmlns:p14="http://schemas.microsoft.com/office/powerpoint/2010/main" val="2858784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752" name="Google Shape;752;p32"/>
          <p:cNvSpPr txBox="1">
            <a:spLocks noGrp="1"/>
          </p:cNvSpPr>
          <p:nvPr>
            <p:ph type="title" idx="7"/>
          </p:nvPr>
        </p:nvSpPr>
        <p:spPr>
          <a:xfrm>
            <a:off x="1733975" y="1397550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53" name="Google Shape;753;p32"/>
          <p:cNvSpPr txBox="1">
            <a:spLocks noGrp="1"/>
          </p:cNvSpPr>
          <p:nvPr>
            <p:ph type="title" idx="8"/>
          </p:nvPr>
        </p:nvSpPr>
        <p:spPr>
          <a:xfrm>
            <a:off x="1733975" y="2909925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4" name="Google Shape;754;p32"/>
          <p:cNvSpPr txBox="1">
            <a:spLocks noGrp="1"/>
          </p:cNvSpPr>
          <p:nvPr>
            <p:ph type="title" idx="9"/>
          </p:nvPr>
        </p:nvSpPr>
        <p:spPr>
          <a:xfrm>
            <a:off x="4204650" y="1397550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55" name="Google Shape;755;p32"/>
          <p:cNvSpPr txBox="1">
            <a:spLocks noGrp="1"/>
          </p:cNvSpPr>
          <p:nvPr>
            <p:ph type="title" idx="13"/>
          </p:nvPr>
        </p:nvSpPr>
        <p:spPr>
          <a:xfrm>
            <a:off x="4204650" y="2909925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56" name="Google Shape;756;p32"/>
          <p:cNvSpPr txBox="1">
            <a:spLocks noGrp="1"/>
          </p:cNvSpPr>
          <p:nvPr>
            <p:ph type="title" idx="14"/>
          </p:nvPr>
        </p:nvSpPr>
        <p:spPr>
          <a:xfrm>
            <a:off x="6675325" y="1397550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57" name="Google Shape;757;p32"/>
          <p:cNvSpPr txBox="1">
            <a:spLocks noGrp="1"/>
          </p:cNvSpPr>
          <p:nvPr>
            <p:ph type="title" idx="15"/>
          </p:nvPr>
        </p:nvSpPr>
        <p:spPr>
          <a:xfrm>
            <a:off x="6675325" y="2909925"/>
            <a:ext cx="7347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58" name="Google Shape;758;p32"/>
          <p:cNvSpPr txBox="1">
            <a:spLocks noGrp="1"/>
          </p:cNvSpPr>
          <p:nvPr>
            <p:ph type="subTitle" idx="4"/>
          </p:nvPr>
        </p:nvSpPr>
        <p:spPr>
          <a:xfrm>
            <a:off x="948575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759" name="Google Shape;759;p32"/>
          <p:cNvSpPr txBox="1">
            <a:spLocks noGrp="1"/>
          </p:cNvSpPr>
          <p:nvPr>
            <p:ph type="subTitle" idx="5"/>
          </p:nvPr>
        </p:nvSpPr>
        <p:spPr>
          <a:xfrm>
            <a:off x="3419250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DevOps Process</a:t>
            </a:r>
          </a:p>
        </p:txBody>
      </p:sp>
      <p:sp>
        <p:nvSpPr>
          <p:cNvPr id="760" name="Google Shape;760;p32"/>
          <p:cNvSpPr txBox="1">
            <a:spLocks noGrp="1"/>
          </p:cNvSpPr>
          <p:nvPr>
            <p:ph type="subTitle" idx="6"/>
          </p:nvPr>
        </p:nvSpPr>
        <p:spPr>
          <a:xfrm>
            <a:off x="5889925" y="219070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Regression</a:t>
            </a:r>
          </a:p>
        </p:txBody>
      </p:sp>
      <p:sp>
        <p:nvSpPr>
          <p:cNvPr id="761" name="Google Shape;761;p32"/>
          <p:cNvSpPr txBox="1">
            <a:spLocks noGrp="1"/>
          </p:cNvSpPr>
          <p:nvPr>
            <p:ph type="subTitle" idx="1"/>
          </p:nvPr>
        </p:nvSpPr>
        <p:spPr>
          <a:xfrm>
            <a:off x="948575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Flask</a:t>
            </a:r>
          </a:p>
        </p:txBody>
      </p:sp>
      <p:sp>
        <p:nvSpPr>
          <p:cNvPr id="762" name="Google Shape;762;p32"/>
          <p:cNvSpPr txBox="1">
            <a:spLocks noGrp="1"/>
          </p:cNvSpPr>
          <p:nvPr>
            <p:ph type="subTitle" idx="2"/>
          </p:nvPr>
        </p:nvSpPr>
        <p:spPr>
          <a:xfrm>
            <a:off x="3419250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Testing</a:t>
            </a:r>
          </a:p>
        </p:txBody>
      </p:sp>
      <p:sp>
        <p:nvSpPr>
          <p:cNvPr id="763" name="Google Shape;763;p32"/>
          <p:cNvSpPr txBox="1">
            <a:spLocks noGrp="1"/>
          </p:cNvSpPr>
          <p:nvPr>
            <p:ph type="subTitle" idx="3"/>
          </p:nvPr>
        </p:nvSpPr>
        <p:spPr>
          <a:xfrm>
            <a:off x="5889925" y="37003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6207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8F6AA-3108-07C7-2CF9-A563FED98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1110"/>
            <a:ext cx="7704000" cy="572700"/>
          </a:xfrm>
        </p:spPr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F7FA5-E332-EE53-1337-6BA72D822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55" y="667809"/>
            <a:ext cx="4525154" cy="2270400"/>
          </a:xfrm>
        </p:spPr>
        <p:txBody>
          <a:bodyPr/>
          <a:lstStyle/>
          <a:p>
            <a:pPr algn="l"/>
            <a:r>
              <a:rPr lang="en-US" sz="1100" dirty="0"/>
              <a:t>Automatic Testing: I used </a:t>
            </a:r>
            <a:r>
              <a:rPr lang="en-US" sz="1100" dirty="0" err="1"/>
              <a:t>gitlab’s</a:t>
            </a:r>
            <a:r>
              <a:rPr lang="en-US" sz="1100" dirty="0"/>
              <a:t> CI pipeline feature to construct one that has just one stage which is testing. Basically whenever I merge a branch or commit the tests I’ve created will be run and produce a report like this =&gt;&gt;&gt;</a:t>
            </a:r>
          </a:p>
          <a:p>
            <a:pPr marL="152400" indent="0" algn="l">
              <a:buNone/>
            </a:pPr>
            <a:endParaRPr lang="en-US" sz="1100" dirty="0"/>
          </a:p>
          <a:p>
            <a:pPr algn="l"/>
            <a:r>
              <a:rPr lang="en-US" sz="1100" dirty="0" err="1"/>
              <a:t>Dockerise</a:t>
            </a:r>
            <a:r>
              <a:rPr lang="en-US" sz="1100" dirty="0"/>
              <a:t>: throughout my development I used docker to avoid touching my local environment. Using </a:t>
            </a:r>
            <a:r>
              <a:rPr lang="en-US" sz="1100" dirty="0" err="1"/>
              <a:t>gunicorn</a:t>
            </a:r>
            <a:endParaRPr lang="en-US" sz="1100" dirty="0"/>
          </a:p>
          <a:p>
            <a:pPr marL="152400" indent="0" algn="l">
              <a:buNone/>
            </a:pPr>
            <a:endParaRPr lang="en-US" sz="1100" dirty="0"/>
          </a:p>
          <a:p>
            <a:pPr algn="l"/>
            <a:r>
              <a:rPr lang="en-US" sz="1100" dirty="0"/>
              <a:t>Deployed to Render.com using GitLab. Initially I tried to deploy my image to </a:t>
            </a:r>
            <a:r>
              <a:rPr lang="en-US" sz="1100" dirty="0" err="1"/>
              <a:t>dockerhub</a:t>
            </a:r>
            <a:r>
              <a:rPr lang="en-US" sz="1100" dirty="0"/>
              <a:t> and then to render but to make things simpler I just connected my render to my releases branch to deploy every release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4A838-B975-89B5-B3FD-F6026CEE8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313" y="3359189"/>
            <a:ext cx="2426984" cy="16600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8EC94-F7FB-B200-F27A-8274DED27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11" y="3449815"/>
            <a:ext cx="2492602" cy="1423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199A7-48C7-278E-3775-9D8F4D99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873098"/>
            <a:ext cx="4250710" cy="2270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D8D95C-3413-C9B5-A632-446F7F6C4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845" y="813463"/>
            <a:ext cx="4341154" cy="23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23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48"/>
          <p:cNvSpPr/>
          <p:nvPr/>
        </p:nvSpPr>
        <p:spPr>
          <a:xfrm>
            <a:off x="5618251" y="987638"/>
            <a:ext cx="5853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48"/>
          <p:cNvSpPr/>
          <p:nvPr/>
        </p:nvSpPr>
        <p:spPr>
          <a:xfrm>
            <a:off x="6445413" y="987638"/>
            <a:ext cx="5853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8"/>
          <p:cNvSpPr/>
          <p:nvPr/>
        </p:nvSpPr>
        <p:spPr>
          <a:xfrm>
            <a:off x="7272576" y="987638"/>
            <a:ext cx="585300" cy="641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dist="10477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48"/>
          <p:cNvSpPr txBox="1">
            <a:spLocks noGrp="1"/>
          </p:cNvSpPr>
          <p:nvPr>
            <p:ph type="title"/>
          </p:nvPr>
        </p:nvSpPr>
        <p:spPr>
          <a:xfrm>
            <a:off x="870088" y="7065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51" name="Google Shape;1751;p48"/>
          <p:cNvSpPr txBox="1">
            <a:spLocks noGrp="1"/>
          </p:cNvSpPr>
          <p:nvPr>
            <p:ph type="subTitle" idx="1"/>
          </p:nvPr>
        </p:nvSpPr>
        <p:spPr>
          <a:xfrm>
            <a:off x="870050" y="17652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lack Han Sans"/>
                <a:ea typeface="Black Han Sans"/>
                <a:cs typeface="Black Han Sans"/>
                <a:sym typeface="Black Han Sans"/>
              </a:rPr>
              <a:t>Do you have any questions?</a:t>
            </a:r>
            <a:endParaRPr sz="1800">
              <a:latin typeface="Black Han Sans"/>
              <a:ea typeface="Black Han Sans"/>
              <a:cs typeface="Black Han Sans"/>
              <a:sym typeface="Black Ha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1752" name="Google Shape;1752;p48"/>
          <p:cNvSpPr txBox="1"/>
          <p:nvPr/>
        </p:nvSpPr>
        <p:spPr>
          <a:xfrm>
            <a:off x="870050" y="3819975"/>
            <a:ext cx="30942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53" name="Google Shape;1753;p48"/>
          <p:cNvGrpSpPr/>
          <p:nvPr/>
        </p:nvGrpSpPr>
        <p:grpSpPr>
          <a:xfrm>
            <a:off x="5762172" y="1169100"/>
            <a:ext cx="297457" cy="297407"/>
            <a:chOff x="935197" y="1793977"/>
            <a:chExt cx="256451" cy="256430"/>
          </a:xfrm>
        </p:grpSpPr>
        <p:sp>
          <p:nvSpPr>
            <p:cNvPr id="1754" name="Google Shape;1754;p48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6" name="Google Shape;1756;p48"/>
          <p:cNvSpPr/>
          <p:nvPr/>
        </p:nvSpPr>
        <p:spPr>
          <a:xfrm>
            <a:off x="7397818" y="1180023"/>
            <a:ext cx="334814" cy="275546"/>
          </a:xfrm>
          <a:custGeom>
            <a:avLst/>
            <a:gdLst/>
            <a:ahLst/>
            <a:cxnLst/>
            <a:rect l="l" t="t" r="r" b="b"/>
            <a:pathLst>
              <a:path w="8688" h="7151" extrusionOk="0">
                <a:moveTo>
                  <a:pt x="5678" y="0"/>
                </a:moveTo>
                <a:cubicBezTo>
                  <a:pt x="4639" y="0"/>
                  <a:pt x="3643" y="810"/>
                  <a:pt x="3652" y="2026"/>
                </a:cubicBezTo>
                <a:lnTo>
                  <a:pt x="3652" y="2070"/>
                </a:lnTo>
                <a:lnTo>
                  <a:pt x="3551" y="2070"/>
                </a:lnTo>
                <a:cubicBezTo>
                  <a:pt x="3219" y="2012"/>
                  <a:pt x="2887" y="1940"/>
                  <a:pt x="2570" y="1839"/>
                </a:cubicBezTo>
                <a:cubicBezTo>
                  <a:pt x="1819" y="1579"/>
                  <a:pt x="1155" y="1160"/>
                  <a:pt x="592" y="612"/>
                </a:cubicBezTo>
                <a:lnTo>
                  <a:pt x="390" y="410"/>
                </a:lnTo>
                <a:cubicBezTo>
                  <a:pt x="375" y="395"/>
                  <a:pt x="358" y="388"/>
                  <a:pt x="342" y="388"/>
                </a:cubicBezTo>
                <a:cubicBezTo>
                  <a:pt x="312" y="388"/>
                  <a:pt x="284" y="410"/>
                  <a:pt x="275" y="438"/>
                </a:cubicBezTo>
                <a:lnTo>
                  <a:pt x="202" y="727"/>
                </a:lnTo>
                <a:cubicBezTo>
                  <a:pt x="0" y="1492"/>
                  <a:pt x="318" y="2301"/>
                  <a:pt x="982" y="2734"/>
                </a:cubicBezTo>
                <a:cubicBezTo>
                  <a:pt x="852" y="2734"/>
                  <a:pt x="708" y="2719"/>
                  <a:pt x="578" y="2690"/>
                </a:cubicBezTo>
                <a:lnTo>
                  <a:pt x="332" y="2633"/>
                </a:lnTo>
                <a:cubicBezTo>
                  <a:pt x="327" y="2631"/>
                  <a:pt x="321" y="2630"/>
                  <a:pt x="315" y="2630"/>
                </a:cubicBezTo>
                <a:cubicBezTo>
                  <a:pt x="278" y="2630"/>
                  <a:pt x="246" y="2667"/>
                  <a:pt x="246" y="2705"/>
                </a:cubicBezTo>
                <a:lnTo>
                  <a:pt x="289" y="2950"/>
                </a:lnTo>
                <a:cubicBezTo>
                  <a:pt x="390" y="3513"/>
                  <a:pt x="751" y="3990"/>
                  <a:pt x="1256" y="4221"/>
                </a:cubicBezTo>
                <a:cubicBezTo>
                  <a:pt x="1314" y="4249"/>
                  <a:pt x="1299" y="4336"/>
                  <a:pt x="1242" y="4350"/>
                </a:cubicBezTo>
                <a:lnTo>
                  <a:pt x="967" y="4350"/>
                </a:lnTo>
                <a:cubicBezTo>
                  <a:pt x="910" y="4365"/>
                  <a:pt x="881" y="4408"/>
                  <a:pt x="910" y="4452"/>
                </a:cubicBezTo>
                <a:lnTo>
                  <a:pt x="1040" y="4697"/>
                </a:lnTo>
                <a:cubicBezTo>
                  <a:pt x="1314" y="5173"/>
                  <a:pt x="1790" y="5491"/>
                  <a:pt x="2324" y="5563"/>
                </a:cubicBezTo>
                <a:cubicBezTo>
                  <a:pt x="2382" y="5577"/>
                  <a:pt x="2397" y="5650"/>
                  <a:pt x="2353" y="5693"/>
                </a:cubicBezTo>
                <a:cubicBezTo>
                  <a:pt x="1891" y="6025"/>
                  <a:pt x="1357" y="6256"/>
                  <a:pt x="794" y="6357"/>
                </a:cubicBezTo>
                <a:lnTo>
                  <a:pt x="188" y="6458"/>
                </a:lnTo>
                <a:cubicBezTo>
                  <a:pt x="116" y="6472"/>
                  <a:pt x="116" y="6559"/>
                  <a:pt x="174" y="6588"/>
                </a:cubicBezTo>
                <a:lnTo>
                  <a:pt x="751" y="6804"/>
                </a:lnTo>
                <a:cubicBezTo>
                  <a:pt x="1328" y="7035"/>
                  <a:pt x="1949" y="7151"/>
                  <a:pt x="2570" y="7151"/>
                </a:cubicBezTo>
                <a:cubicBezTo>
                  <a:pt x="5385" y="7136"/>
                  <a:pt x="7680" y="4870"/>
                  <a:pt x="7694" y="2055"/>
                </a:cubicBezTo>
                <a:lnTo>
                  <a:pt x="7694" y="2026"/>
                </a:lnTo>
                <a:lnTo>
                  <a:pt x="7694" y="1983"/>
                </a:lnTo>
                <a:lnTo>
                  <a:pt x="7694" y="1969"/>
                </a:lnTo>
                <a:cubicBezTo>
                  <a:pt x="7896" y="1839"/>
                  <a:pt x="8070" y="1680"/>
                  <a:pt x="8243" y="1507"/>
                </a:cubicBezTo>
                <a:lnTo>
                  <a:pt x="8647" y="1088"/>
                </a:lnTo>
                <a:cubicBezTo>
                  <a:pt x="8687" y="1048"/>
                  <a:pt x="8653" y="971"/>
                  <a:pt x="8591" y="971"/>
                </a:cubicBezTo>
                <a:cubicBezTo>
                  <a:pt x="8586" y="971"/>
                  <a:pt x="8580" y="971"/>
                  <a:pt x="8575" y="973"/>
                </a:cubicBezTo>
                <a:lnTo>
                  <a:pt x="8012" y="1117"/>
                </a:lnTo>
                <a:lnTo>
                  <a:pt x="7824" y="1146"/>
                </a:lnTo>
                <a:cubicBezTo>
                  <a:pt x="7820" y="1147"/>
                  <a:pt x="7816" y="1147"/>
                  <a:pt x="7812" y="1147"/>
                </a:cubicBezTo>
                <a:cubicBezTo>
                  <a:pt x="7761" y="1147"/>
                  <a:pt x="7728" y="1070"/>
                  <a:pt x="7781" y="1030"/>
                </a:cubicBezTo>
                <a:cubicBezTo>
                  <a:pt x="7839" y="973"/>
                  <a:pt x="7896" y="915"/>
                  <a:pt x="7954" y="857"/>
                </a:cubicBezTo>
                <a:lnTo>
                  <a:pt x="8402" y="366"/>
                </a:lnTo>
                <a:cubicBezTo>
                  <a:pt x="8439" y="329"/>
                  <a:pt x="8401" y="259"/>
                  <a:pt x="8353" y="259"/>
                </a:cubicBezTo>
                <a:cubicBezTo>
                  <a:pt x="8346" y="259"/>
                  <a:pt x="8338" y="261"/>
                  <a:pt x="8330" y="265"/>
                </a:cubicBezTo>
                <a:lnTo>
                  <a:pt x="7709" y="467"/>
                </a:lnTo>
                <a:cubicBezTo>
                  <a:pt x="7521" y="525"/>
                  <a:pt x="7334" y="583"/>
                  <a:pt x="7131" y="612"/>
                </a:cubicBezTo>
                <a:cubicBezTo>
                  <a:pt x="7117" y="612"/>
                  <a:pt x="7088" y="597"/>
                  <a:pt x="7074" y="583"/>
                </a:cubicBezTo>
                <a:cubicBezTo>
                  <a:pt x="6667" y="180"/>
                  <a:pt x="6168" y="0"/>
                  <a:pt x="56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7" name="Google Shape;1757;p48"/>
          <p:cNvGrpSpPr/>
          <p:nvPr/>
        </p:nvGrpSpPr>
        <p:grpSpPr>
          <a:xfrm>
            <a:off x="6577541" y="1180265"/>
            <a:ext cx="321044" cy="275052"/>
            <a:chOff x="4462808" y="3157913"/>
            <a:chExt cx="218397" cy="187123"/>
          </a:xfrm>
        </p:grpSpPr>
        <p:sp>
          <p:nvSpPr>
            <p:cNvPr id="1758" name="Google Shape;1758;p48"/>
            <p:cNvSpPr/>
            <p:nvPr/>
          </p:nvSpPr>
          <p:spPr>
            <a:xfrm>
              <a:off x="4478720" y="3227697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4462808" y="315791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4556290" y="322767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48"/>
          <p:cNvSpPr/>
          <p:nvPr/>
        </p:nvSpPr>
        <p:spPr>
          <a:xfrm>
            <a:off x="4714513" y="4684575"/>
            <a:ext cx="3181346" cy="175049"/>
          </a:xfrm>
          <a:custGeom>
            <a:avLst/>
            <a:gdLst/>
            <a:ahLst/>
            <a:cxnLst/>
            <a:rect l="l" t="t" r="r" b="b"/>
            <a:pathLst>
              <a:path w="36476" h="2273" extrusionOk="0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2" name="Google Shape;1762;p48"/>
          <p:cNvGrpSpPr/>
          <p:nvPr/>
        </p:nvGrpSpPr>
        <p:grpSpPr>
          <a:xfrm flipH="1">
            <a:off x="4451040" y="3691365"/>
            <a:ext cx="3284189" cy="1168269"/>
            <a:chOff x="2536050" y="2210275"/>
            <a:chExt cx="5672175" cy="2017737"/>
          </a:xfrm>
        </p:grpSpPr>
        <p:sp>
          <p:nvSpPr>
            <p:cNvPr id="1763" name="Google Shape;1763;p48"/>
            <p:cNvSpPr/>
            <p:nvPr/>
          </p:nvSpPr>
          <p:spPr>
            <a:xfrm>
              <a:off x="2536050" y="2210275"/>
              <a:ext cx="5672175" cy="1619642"/>
            </a:xfrm>
            <a:custGeom>
              <a:avLst/>
              <a:gdLst/>
              <a:ahLst/>
              <a:cxnLst/>
              <a:rect l="l" t="t" r="r" b="b"/>
              <a:pathLst>
                <a:path w="73667" h="21035" extrusionOk="0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2558072" y="3186233"/>
              <a:ext cx="5593868" cy="643699"/>
            </a:xfrm>
            <a:custGeom>
              <a:avLst/>
              <a:gdLst/>
              <a:ahLst/>
              <a:cxnLst/>
              <a:rect l="l" t="t" r="r" b="b"/>
              <a:pathLst>
                <a:path w="72650" h="8360" extrusionOk="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3059640" y="3267775"/>
              <a:ext cx="897252" cy="888859"/>
            </a:xfrm>
            <a:custGeom>
              <a:avLst/>
              <a:gdLst/>
              <a:ahLst/>
              <a:cxnLst/>
              <a:rect l="l" t="t" r="r" b="b"/>
              <a:pathLst>
                <a:path w="11653" h="11544" extrusionOk="0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3258219" y="3464737"/>
              <a:ext cx="499637" cy="494940"/>
            </a:xfrm>
            <a:custGeom>
              <a:avLst/>
              <a:gdLst/>
              <a:ahLst/>
              <a:cxnLst/>
              <a:rect l="l" t="t" r="r" b="b"/>
              <a:pathLst>
                <a:path w="6489" h="6428" extrusionOk="0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3428309" y="3633287"/>
              <a:ext cx="159539" cy="157845"/>
            </a:xfrm>
            <a:custGeom>
              <a:avLst/>
              <a:gdLst/>
              <a:ahLst/>
              <a:cxnLst/>
              <a:rect l="l" t="t" r="r" b="b"/>
              <a:pathLst>
                <a:path w="2072" h="2050" extrusionOk="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6587173" y="3340769"/>
              <a:ext cx="897252" cy="887242"/>
            </a:xfrm>
            <a:custGeom>
              <a:avLst/>
              <a:gdLst/>
              <a:ahLst/>
              <a:cxnLst/>
              <a:rect l="l" t="t" r="r" b="b"/>
              <a:pathLst>
                <a:path w="11653" h="11523" extrusionOk="0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6785752" y="3536115"/>
              <a:ext cx="499637" cy="494863"/>
            </a:xfrm>
            <a:custGeom>
              <a:avLst/>
              <a:gdLst/>
              <a:ahLst/>
              <a:cxnLst/>
              <a:rect l="l" t="t" r="r" b="b"/>
              <a:pathLst>
                <a:path w="6489" h="6427" extrusionOk="0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6955842" y="3704588"/>
              <a:ext cx="159539" cy="157999"/>
            </a:xfrm>
            <a:custGeom>
              <a:avLst/>
              <a:gdLst/>
              <a:ahLst/>
              <a:cxnLst/>
              <a:rect l="l" t="t" r="r" b="b"/>
              <a:pathLst>
                <a:path w="2072" h="2052" extrusionOk="0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2597726" y="2882396"/>
              <a:ext cx="794460" cy="377057"/>
            </a:xfrm>
            <a:custGeom>
              <a:avLst/>
              <a:gdLst/>
              <a:ahLst/>
              <a:cxnLst/>
              <a:rect l="l" t="t" r="r" b="b"/>
              <a:pathLst>
                <a:path w="10318" h="4897" extrusionOk="0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7184990" y="2809017"/>
              <a:ext cx="231300" cy="230992"/>
            </a:xfrm>
            <a:custGeom>
              <a:avLst/>
              <a:gdLst/>
              <a:ahLst/>
              <a:cxnLst/>
              <a:rect l="l" t="t" r="r" b="b"/>
              <a:pathLst>
                <a:path w="3004" h="3000" extrusionOk="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5159852" y="2907267"/>
              <a:ext cx="298981" cy="70068"/>
            </a:xfrm>
            <a:custGeom>
              <a:avLst/>
              <a:gdLst/>
              <a:ahLst/>
              <a:cxnLst/>
              <a:rect l="l" t="t" r="r" b="b"/>
              <a:pathLst>
                <a:path w="3883" h="910" extrusionOk="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6485227" y="2914197"/>
              <a:ext cx="298981" cy="71685"/>
            </a:xfrm>
            <a:custGeom>
              <a:avLst/>
              <a:gdLst/>
              <a:ahLst/>
              <a:cxnLst/>
              <a:rect l="l" t="t" r="r" b="b"/>
              <a:pathLst>
                <a:path w="3883" h="931" extrusionOk="0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087339" y="2845668"/>
              <a:ext cx="94014" cy="967628"/>
            </a:xfrm>
            <a:custGeom>
              <a:avLst/>
              <a:gdLst/>
              <a:ahLst/>
              <a:cxnLst/>
              <a:rect l="l" t="t" r="r" b="b"/>
              <a:pathLst>
                <a:path w="1221" h="12567" extrusionOk="0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5589657" y="2792462"/>
              <a:ext cx="28104" cy="1005895"/>
            </a:xfrm>
            <a:custGeom>
              <a:avLst/>
              <a:gdLst/>
              <a:ahLst/>
              <a:cxnLst/>
              <a:rect l="l" t="t" r="r" b="b"/>
              <a:pathLst>
                <a:path w="365" h="13064" extrusionOk="0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6435871" y="2630611"/>
              <a:ext cx="572630" cy="1150035"/>
            </a:xfrm>
            <a:custGeom>
              <a:avLst/>
              <a:gdLst/>
              <a:ahLst/>
              <a:cxnLst/>
              <a:rect l="l" t="t" r="r" b="b"/>
              <a:pathLst>
                <a:path w="7437" h="14936" extrusionOk="0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094269" y="2288044"/>
              <a:ext cx="2893797" cy="573631"/>
            </a:xfrm>
            <a:custGeom>
              <a:avLst/>
              <a:gdLst/>
              <a:ahLst/>
              <a:cxnLst/>
              <a:rect l="l" t="t" r="r" b="b"/>
              <a:pathLst>
                <a:path w="37583" h="7450" extrusionOk="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2547831" y="3403677"/>
              <a:ext cx="221137" cy="239847"/>
            </a:xfrm>
            <a:custGeom>
              <a:avLst/>
              <a:gdLst/>
              <a:ahLst/>
              <a:cxnLst/>
              <a:rect l="l" t="t" r="r" b="b"/>
              <a:pathLst>
                <a:path w="2872" h="3115" extrusionOk="0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7999018" y="2890635"/>
              <a:ext cx="1694" cy="1694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7805290" y="2824185"/>
              <a:ext cx="288818" cy="458828"/>
            </a:xfrm>
            <a:custGeom>
              <a:avLst/>
              <a:gdLst/>
              <a:ahLst/>
              <a:cxnLst/>
              <a:rect l="l" t="t" r="r" b="b"/>
              <a:pathLst>
                <a:path w="3751" h="5959" extrusionOk="0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2733397" y="3074123"/>
              <a:ext cx="3311" cy="3388"/>
            </a:xfrm>
            <a:custGeom>
              <a:avLst/>
              <a:gdLst/>
              <a:ahLst/>
              <a:cxnLst/>
              <a:rect l="l" t="t" r="r" b="b"/>
              <a:pathLst>
                <a:path w="43" h="44" extrusionOk="0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2692588" y="2931444"/>
              <a:ext cx="438501" cy="181945"/>
            </a:xfrm>
            <a:custGeom>
              <a:avLst/>
              <a:gdLst/>
              <a:ahLst/>
              <a:cxnLst/>
              <a:rect l="l" t="t" r="r" b="b"/>
              <a:pathLst>
                <a:path w="5695" h="2363" extrusionOk="0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4" name="Google Shape;1784;p48"/>
          <p:cNvSpPr/>
          <p:nvPr/>
        </p:nvSpPr>
        <p:spPr>
          <a:xfrm>
            <a:off x="5618250" y="2648878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48"/>
          <p:cNvSpPr/>
          <p:nvPr/>
        </p:nvSpPr>
        <p:spPr>
          <a:xfrm>
            <a:off x="5156753" y="2942174"/>
            <a:ext cx="297443" cy="293701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126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3148" name="Google Shape;3148;p51"/>
          <p:cNvSpPr txBox="1">
            <a:spLocks noGrp="1"/>
          </p:cNvSpPr>
          <p:nvPr>
            <p:ph type="subTitle" idx="1"/>
          </p:nvPr>
        </p:nvSpPr>
        <p:spPr>
          <a:xfrm>
            <a:off x="5016137" y="1294066"/>
            <a:ext cx="3351202" cy="272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dataset consists of prices and other related information on a 100000 cars from the UK. Since this dataset is from the UK most of the brands are from there.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I had to join and clean them to properly format to one </a:t>
            </a:r>
            <a:r>
              <a:rPr lang="en-SG" dirty="0" err="1"/>
              <a:t>df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F2ABB-054F-DE61-1879-9ECA23EB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55" y="1057408"/>
            <a:ext cx="4754880" cy="3199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5070D2-E703-2A3E-8E43-0B781F92B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137" y="3402055"/>
            <a:ext cx="4127863" cy="12224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4"/>
          <p:cNvSpPr txBox="1">
            <a:spLocks noGrp="1"/>
          </p:cNvSpPr>
          <p:nvPr>
            <p:ph type="title"/>
          </p:nvPr>
        </p:nvSpPr>
        <p:spPr>
          <a:xfrm>
            <a:off x="720000" y="44733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Demo</a:t>
            </a:r>
            <a:endParaRPr dirty="0"/>
          </a:p>
        </p:txBody>
      </p:sp>
      <p:sp>
        <p:nvSpPr>
          <p:cNvPr id="806" name="Google Shape;806;p34"/>
          <p:cNvSpPr txBox="1">
            <a:spLocks noGrp="1"/>
          </p:cNvSpPr>
          <p:nvPr>
            <p:ph type="subTitle" idx="2"/>
          </p:nvPr>
        </p:nvSpPr>
        <p:spPr>
          <a:xfrm>
            <a:off x="1344407" y="1332975"/>
            <a:ext cx="5294491" cy="2947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application I built has the following key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Users can: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browse a catalogue of cars available for resale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add their desired cars to a </a:t>
            </a:r>
            <a:r>
              <a:rPr lang="en-US" sz="1400" dirty="0" err="1"/>
              <a:t>wishlist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get a rough estimate of how much a car with their desired features would cost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get 3 recommended cars based on their input on desired features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view and delete their prediction history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view and delete items from </a:t>
            </a:r>
            <a:r>
              <a:rPr lang="en-US" sz="1400" dirty="0" err="1"/>
              <a:t>wishlist</a:t>
            </a:r>
            <a:endParaRPr lang="en-US" sz="14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sign up or login to save their progress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view and modify their profile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BD2E83-CCCA-619F-DFEC-F2E3C0A27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98" y="1332975"/>
            <a:ext cx="2125980" cy="2125980"/>
          </a:xfrm>
          <a:prstGeom prst="rect">
            <a:avLst/>
          </a:prstGeom>
        </p:spPr>
      </p:pic>
      <p:sp>
        <p:nvSpPr>
          <p:cNvPr id="8" name="Google Shape;806;p34">
            <a:extLst>
              <a:ext uri="{FF2B5EF4-FFF2-40B4-BE49-F238E27FC236}">
                <a16:creationId xmlns:a16="http://schemas.microsoft.com/office/drawing/2014/main" id="{0818FD96-FFCD-6AD9-EDE6-71625E7B0830}"/>
              </a:ext>
            </a:extLst>
          </p:cNvPr>
          <p:cNvSpPr txBox="1">
            <a:spLocks/>
          </p:cNvSpPr>
          <p:nvPr/>
        </p:nvSpPr>
        <p:spPr>
          <a:xfrm>
            <a:off x="6174888" y="3511206"/>
            <a:ext cx="3054000" cy="408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900" u="sng" dirty="0"/>
              <a:t>https://giggles-gears.onrender.com/</a:t>
            </a:r>
          </a:p>
        </p:txBody>
      </p:sp>
    </p:spTree>
    <p:extLst>
      <p:ext uri="{BB962C8B-B14F-4D97-AF65-F5344CB8AC3E}">
        <p14:creationId xmlns:p14="http://schemas.microsoft.com/office/powerpoint/2010/main" val="164796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78E5-0570-3222-2A71-F0BABEB6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9893"/>
            <a:ext cx="7704000" cy="572700"/>
          </a:xfrm>
        </p:spPr>
        <p:txBody>
          <a:bodyPr/>
          <a:lstStyle/>
          <a:p>
            <a:r>
              <a:rPr lang="en-US" dirty="0"/>
              <a:t>Some pictures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A2DEB-DFD9-F4F9-9D87-210CEE99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3" y="782593"/>
            <a:ext cx="4572000" cy="1645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9EB244-D928-1E08-6604-C44340DF9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141" y="782593"/>
            <a:ext cx="3679693" cy="1816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5614F-97DC-9A03-3EA3-75FD0F3AE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142" y="2700507"/>
            <a:ext cx="3717142" cy="18167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952067-3128-305B-B6C4-B42789B7A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3" y="2598507"/>
            <a:ext cx="4683034" cy="1184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41BBA2-2321-53B2-1C5A-3529D52618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83" y="3858655"/>
            <a:ext cx="4506686" cy="10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3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DevOps Process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6293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4"/>
          <p:cNvSpPr txBox="1">
            <a:spLocks noGrp="1"/>
          </p:cNvSpPr>
          <p:nvPr>
            <p:ph type="title"/>
          </p:nvPr>
        </p:nvSpPr>
        <p:spPr>
          <a:xfrm>
            <a:off x="243206" y="184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&amp; Scrum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2294F-3BCB-71EE-2CF4-7BB0860EF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978" y="930412"/>
            <a:ext cx="2400115" cy="3102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29BBF-60E6-2071-844B-F9E03908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357" y="739093"/>
            <a:ext cx="4480560" cy="2294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5A784C-688C-6E9C-94FA-566C7532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644" y="648058"/>
            <a:ext cx="2570279" cy="44265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FC3305-263E-CC23-E87B-5524F4BDC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450" y="3368013"/>
            <a:ext cx="4976229" cy="1775487"/>
          </a:xfrm>
          <a:prstGeom prst="rect">
            <a:avLst/>
          </a:prstGeom>
        </p:spPr>
      </p:pic>
      <p:sp>
        <p:nvSpPr>
          <p:cNvPr id="18" name="Google Shape;3148;p51">
            <a:extLst>
              <a:ext uri="{FF2B5EF4-FFF2-40B4-BE49-F238E27FC236}">
                <a16:creationId xmlns:a16="http://schemas.microsoft.com/office/drawing/2014/main" id="{9C666520-A9B3-DE16-EF78-C5B3FE04714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7812" y="3093441"/>
            <a:ext cx="1790489" cy="3714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Milestones -&gt; Sprints</a:t>
            </a:r>
            <a:endParaRPr dirty="0"/>
          </a:p>
        </p:txBody>
      </p:sp>
      <p:sp>
        <p:nvSpPr>
          <p:cNvPr id="19" name="Google Shape;3148;p51">
            <a:extLst>
              <a:ext uri="{FF2B5EF4-FFF2-40B4-BE49-F238E27FC236}">
                <a16:creationId xmlns:a16="http://schemas.microsoft.com/office/drawing/2014/main" id="{5CEE5C94-D1E0-DF9C-C947-AAB78641ABB9}"/>
              </a:ext>
            </a:extLst>
          </p:cNvPr>
          <p:cNvSpPr txBox="1">
            <a:spLocks/>
          </p:cNvSpPr>
          <p:nvPr/>
        </p:nvSpPr>
        <p:spPr>
          <a:xfrm>
            <a:off x="3120319" y="280029"/>
            <a:ext cx="2013384" cy="37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dirty="0"/>
              <a:t>Issue List -&gt; Scrum Board</a:t>
            </a:r>
          </a:p>
        </p:txBody>
      </p:sp>
      <p:sp>
        <p:nvSpPr>
          <p:cNvPr id="20" name="Google Shape;3148;p51">
            <a:extLst>
              <a:ext uri="{FF2B5EF4-FFF2-40B4-BE49-F238E27FC236}">
                <a16:creationId xmlns:a16="http://schemas.microsoft.com/office/drawing/2014/main" id="{546B82DB-91D6-14BE-2B9A-48445CDFDB05}"/>
              </a:ext>
            </a:extLst>
          </p:cNvPr>
          <p:cNvSpPr txBox="1">
            <a:spLocks/>
          </p:cNvSpPr>
          <p:nvPr/>
        </p:nvSpPr>
        <p:spPr>
          <a:xfrm>
            <a:off x="6617364" y="288850"/>
            <a:ext cx="1790489" cy="37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dirty="0"/>
              <a:t>Git Commits</a:t>
            </a:r>
          </a:p>
        </p:txBody>
      </p:sp>
      <p:sp>
        <p:nvSpPr>
          <p:cNvPr id="21" name="Google Shape;3148;p51">
            <a:extLst>
              <a:ext uri="{FF2B5EF4-FFF2-40B4-BE49-F238E27FC236}">
                <a16:creationId xmlns:a16="http://schemas.microsoft.com/office/drawing/2014/main" id="{771A212E-BD5D-72C0-5B37-545470C98167}"/>
              </a:ext>
            </a:extLst>
          </p:cNvPr>
          <p:cNvSpPr txBox="1">
            <a:spLocks/>
          </p:cNvSpPr>
          <p:nvPr/>
        </p:nvSpPr>
        <p:spPr>
          <a:xfrm>
            <a:off x="640985" y="629951"/>
            <a:ext cx="1790489" cy="37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dirty="0"/>
              <a:t>Branches</a:t>
            </a:r>
          </a:p>
        </p:txBody>
      </p:sp>
      <p:sp>
        <p:nvSpPr>
          <p:cNvPr id="22" name="Google Shape;3148;p51">
            <a:extLst>
              <a:ext uri="{FF2B5EF4-FFF2-40B4-BE49-F238E27FC236}">
                <a16:creationId xmlns:a16="http://schemas.microsoft.com/office/drawing/2014/main" id="{B41B7E01-288F-259A-6352-1FEF6D2F5007}"/>
              </a:ext>
            </a:extLst>
          </p:cNvPr>
          <p:cNvSpPr txBox="1">
            <a:spLocks/>
          </p:cNvSpPr>
          <p:nvPr/>
        </p:nvSpPr>
        <p:spPr>
          <a:xfrm>
            <a:off x="4338301" y="1495575"/>
            <a:ext cx="2288117" cy="134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100" dirty="0"/>
              <a:t>Each issue has a user story if you read the description. Each issue has a deadline and a sprint assigned. “Open” section is my product backlog. “To Do” is my sprint backlog</a:t>
            </a:r>
          </a:p>
        </p:txBody>
      </p:sp>
      <p:sp>
        <p:nvSpPr>
          <p:cNvPr id="23" name="Google Shape;3148;p51">
            <a:extLst>
              <a:ext uri="{FF2B5EF4-FFF2-40B4-BE49-F238E27FC236}">
                <a16:creationId xmlns:a16="http://schemas.microsoft.com/office/drawing/2014/main" id="{7689F821-F1BF-5546-F1DA-6A807A4103B3}"/>
              </a:ext>
            </a:extLst>
          </p:cNvPr>
          <p:cNvSpPr txBox="1">
            <a:spLocks/>
          </p:cNvSpPr>
          <p:nvPr/>
        </p:nvSpPr>
        <p:spPr>
          <a:xfrm>
            <a:off x="1623684" y="1394850"/>
            <a:ext cx="1065297" cy="106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800" dirty="0"/>
              <a:t>Releases branch has fully working user ready products. Main is more like a development branch. I’m using the centralized workflow from notes</a:t>
            </a:r>
          </a:p>
        </p:txBody>
      </p:sp>
      <p:sp>
        <p:nvSpPr>
          <p:cNvPr id="24" name="Google Shape;3148;p51">
            <a:extLst>
              <a:ext uri="{FF2B5EF4-FFF2-40B4-BE49-F238E27FC236}">
                <a16:creationId xmlns:a16="http://schemas.microsoft.com/office/drawing/2014/main" id="{149712B7-2836-20A4-DC39-1668C1058B9B}"/>
              </a:ext>
            </a:extLst>
          </p:cNvPr>
          <p:cNvSpPr txBox="1">
            <a:spLocks/>
          </p:cNvSpPr>
          <p:nvPr/>
        </p:nvSpPr>
        <p:spPr>
          <a:xfrm>
            <a:off x="3046497" y="4033157"/>
            <a:ext cx="931262" cy="1231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700" dirty="0"/>
              <a:t>Since I changed my dataset halfway I had to create a sprint to adapt my code to the new 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3"/>
          <p:cNvSpPr txBox="1">
            <a:spLocks noGrp="1"/>
          </p:cNvSpPr>
          <p:nvPr>
            <p:ph type="title"/>
          </p:nvPr>
        </p:nvSpPr>
        <p:spPr>
          <a:xfrm>
            <a:off x="1405950" y="2845788"/>
            <a:ext cx="63321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  <p:sp>
        <p:nvSpPr>
          <p:cNvPr id="769" name="Google Shape;769;p33"/>
          <p:cNvSpPr txBox="1">
            <a:spLocks noGrp="1"/>
          </p:cNvSpPr>
          <p:nvPr>
            <p:ph type="title" idx="2"/>
          </p:nvPr>
        </p:nvSpPr>
        <p:spPr>
          <a:xfrm>
            <a:off x="3823500" y="1088950"/>
            <a:ext cx="1497000" cy="1493700"/>
          </a:xfrm>
          <a:prstGeom prst="rect">
            <a:avLst/>
          </a:prstGeom>
          <a:effectLst>
            <a:outerShdw dist="200025" dir="2760000" algn="bl" rotWithShape="0">
              <a:schemeClr val="lt2">
                <a:alpha val="4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70" name="Google Shape;770;p33"/>
          <p:cNvGrpSpPr/>
          <p:nvPr/>
        </p:nvGrpSpPr>
        <p:grpSpPr>
          <a:xfrm>
            <a:off x="7466519" y="3435521"/>
            <a:ext cx="801498" cy="1323985"/>
            <a:chOff x="267900" y="392875"/>
            <a:chExt cx="1039422" cy="1716785"/>
          </a:xfrm>
        </p:grpSpPr>
        <p:sp>
          <p:nvSpPr>
            <p:cNvPr id="771" name="Google Shape;771;p33"/>
            <p:cNvSpPr/>
            <p:nvPr/>
          </p:nvSpPr>
          <p:spPr>
            <a:xfrm>
              <a:off x="267900" y="392875"/>
              <a:ext cx="1039422" cy="1222831"/>
            </a:xfrm>
            <a:custGeom>
              <a:avLst/>
              <a:gdLst/>
              <a:ahLst/>
              <a:cxnLst/>
              <a:rect l="l" t="t" r="r" b="b"/>
              <a:pathLst>
                <a:path w="23638" h="27809" extrusionOk="0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3"/>
            <p:cNvSpPr/>
            <p:nvPr/>
          </p:nvSpPr>
          <p:spPr>
            <a:xfrm>
              <a:off x="861804" y="1126611"/>
              <a:ext cx="80602" cy="983049"/>
            </a:xfrm>
            <a:custGeom>
              <a:avLst/>
              <a:gdLst/>
              <a:ahLst/>
              <a:cxnLst/>
              <a:rect l="l" t="t" r="r" b="b"/>
              <a:pathLst>
                <a:path w="1833" h="22356" extrusionOk="0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33"/>
          <p:cNvSpPr/>
          <p:nvPr/>
        </p:nvSpPr>
        <p:spPr>
          <a:xfrm>
            <a:off x="6692700" y="13830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3"/>
          <p:cNvSpPr/>
          <p:nvPr/>
        </p:nvSpPr>
        <p:spPr>
          <a:xfrm>
            <a:off x="3066900" y="797550"/>
            <a:ext cx="250671" cy="247440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3"/>
          <p:cNvSpPr/>
          <p:nvPr/>
        </p:nvSpPr>
        <p:spPr>
          <a:xfrm>
            <a:off x="6185025" y="4197115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3"/>
          <p:cNvSpPr/>
          <p:nvPr/>
        </p:nvSpPr>
        <p:spPr>
          <a:xfrm>
            <a:off x="1228650" y="2407590"/>
            <a:ext cx="177302" cy="175063"/>
          </a:xfrm>
          <a:custGeom>
            <a:avLst/>
            <a:gdLst/>
            <a:ahLst/>
            <a:cxnLst/>
            <a:rect l="l" t="t" r="r" b="b"/>
            <a:pathLst>
              <a:path w="18469" h="18231" extrusionOk="0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33"/>
          <p:cNvGrpSpPr/>
          <p:nvPr/>
        </p:nvGrpSpPr>
        <p:grpSpPr>
          <a:xfrm rot="-359762">
            <a:off x="2447590" y="1467184"/>
            <a:ext cx="403966" cy="1408127"/>
            <a:chOff x="3871459" y="1524906"/>
            <a:chExt cx="919351" cy="3204630"/>
          </a:xfrm>
        </p:grpSpPr>
        <p:sp>
          <p:nvSpPr>
            <p:cNvPr id="778" name="Google Shape;778;p33"/>
            <p:cNvSpPr/>
            <p:nvPr/>
          </p:nvSpPr>
          <p:spPr>
            <a:xfrm>
              <a:off x="4246630" y="3135713"/>
              <a:ext cx="175910" cy="1593822"/>
            </a:xfrm>
            <a:custGeom>
              <a:avLst/>
              <a:gdLst/>
              <a:ahLst/>
              <a:cxnLst/>
              <a:rect l="l" t="t" r="r" b="b"/>
              <a:pathLst>
                <a:path w="663" h="6007" extrusionOk="0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3"/>
            <p:cNvSpPr/>
            <p:nvPr/>
          </p:nvSpPr>
          <p:spPr>
            <a:xfrm>
              <a:off x="4298633" y="3135713"/>
              <a:ext cx="11409" cy="1574188"/>
            </a:xfrm>
            <a:custGeom>
              <a:avLst/>
              <a:gdLst/>
              <a:ahLst/>
              <a:cxnLst/>
              <a:rect l="l" t="t" r="r" b="b"/>
              <a:pathLst>
                <a:path w="43" h="5933" extrusionOk="0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3"/>
            <p:cNvSpPr/>
            <p:nvPr/>
          </p:nvSpPr>
          <p:spPr>
            <a:xfrm>
              <a:off x="3871459" y="2135161"/>
              <a:ext cx="919351" cy="1527756"/>
            </a:xfrm>
            <a:custGeom>
              <a:avLst/>
              <a:gdLst/>
              <a:ahLst/>
              <a:cxnLst/>
              <a:rect l="l" t="t" r="r" b="b"/>
              <a:pathLst>
                <a:path w="3465" h="5758" extrusionOk="0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3"/>
            <p:cNvSpPr/>
            <p:nvPr/>
          </p:nvSpPr>
          <p:spPr>
            <a:xfrm>
              <a:off x="3952914" y="2309481"/>
              <a:ext cx="762013" cy="1248101"/>
            </a:xfrm>
            <a:custGeom>
              <a:avLst/>
              <a:gdLst/>
              <a:ahLst/>
              <a:cxnLst/>
              <a:rect l="l" t="t" r="r" b="b"/>
              <a:pathLst>
                <a:path w="2872" h="4704" extrusionOk="0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141295" y="2462576"/>
              <a:ext cx="386579" cy="878499"/>
            </a:xfrm>
            <a:custGeom>
              <a:avLst/>
              <a:gdLst/>
              <a:ahLst/>
              <a:cxnLst/>
              <a:rect l="l" t="t" r="r" b="b"/>
              <a:pathLst>
                <a:path w="1457" h="3311" extrusionOk="0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3"/>
            <p:cNvSpPr/>
            <p:nvPr/>
          </p:nvSpPr>
          <p:spPr>
            <a:xfrm>
              <a:off x="4141295" y="2732414"/>
              <a:ext cx="386579" cy="11409"/>
            </a:xfrm>
            <a:custGeom>
              <a:avLst/>
              <a:gdLst/>
              <a:ahLst/>
              <a:cxnLst/>
              <a:rect l="l" t="t" r="r" b="b"/>
              <a:pathLst>
                <a:path w="1457" h="43" extrusionOk="0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3"/>
            <p:cNvSpPr/>
            <p:nvPr/>
          </p:nvSpPr>
          <p:spPr>
            <a:xfrm>
              <a:off x="4141295" y="3024806"/>
              <a:ext cx="386579" cy="18573"/>
            </a:xfrm>
            <a:custGeom>
              <a:avLst/>
              <a:gdLst/>
              <a:ahLst/>
              <a:cxnLst/>
              <a:rect l="l" t="t" r="r" b="b"/>
              <a:pathLst>
                <a:path w="1457" h="70" extrusionOk="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3"/>
            <p:cNvSpPr/>
            <p:nvPr/>
          </p:nvSpPr>
          <p:spPr>
            <a:xfrm>
              <a:off x="4012082" y="1524906"/>
              <a:ext cx="726725" cy="718772"/>
            </a:xfrm>
            <a:custGeom>
              <a:avLst/>
              <a:gdLst/>
              <a:ahLst/>
              <a:cxnLst/>
              <a:rect l="l" t="t" r="r" b="b"/>
              <a:pathLst>
                <a:path w="2739" h="2709" extrusionOk="0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3"/>
          <p:cNvGrpSpPr/>
          <p:nvPr/>
        </p:nvGrpSpPr>
        <p:grpSpPr>
          <a:xfrm>
            <a:off x="6054613" y="1256184"/>
            <a:ext cx="3509798" cy="1488278"/>
            <a:chOff x="6054613" y="1256184"/>
            <a:chExt cx="3509798" cy="1488278"/>
          </a:xfrm>
        </p:grpSpPr>
        <p:sp>
          <p:nvSpPr>
            <p:cNvPr id="787" name="Google Shape;787;p33"/>
            <p:cNvSpPr/>
            <p:nvPr/>
          </p:nvSpPr>
          <p:spPr>
            <a:xfrm>
              <a:off x="6054613" y="1256184"/>
              <a:ext cx="3509798" cy="1488278"/>
            </a:xfrm>
            <a:custGeom>
              <a:avLst/>
              <a:gdLst/>
              <a:ahLst/>
              <a:cxnLst/>
              <a:rect l="l" t="t" r="r" b="b"/>
              <a:pathLst>
                <a:path w="31429" h="13327" extrusionOk="0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3"/>
            <p:cNvSpPr/>
            <p:nvPr/>
          </p:nvSpPr>
          <p:spPr>
            <a:xfrm>
              <a:off x="6631299" y="2402746"/>
              <a:ext cx="480979" cy="332230"/>
            </a:xfrm>
            <a:custGeom>
              <a:avLst/>
              <a:gdLst/>
              <a:ahLst/>
              <a:cxnLst/>
              <a:rect l="l" t="t" r="r" b="b"/>
              <a:pathLst>
                <a:path w="4307" h="2975" extrusionOk="0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3"/>
            <p:cNvSpPr/>
            <p:nvPr/>
          </p:nvSpPr>
          <p:spPr>
            <a:xfrm>
              <a:off x="6488803" y="2385437"/>
              <a:ext cx="160364" cy="256068"/>
            </a:xfrm>
            <a:custGeom>
              <a:avLst/>
              <a:gdLst/>
              <a:ahLst/>
              <a:cxnLst/>
              <a:rect l="l" t="t" r="r" b="b"/>
              <a:pathLst>
                <a:path w="1436" h="2293" extrusionOk="0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3"/>
            <p:cNvSpPr/>
            <p:nvPr/>
          </p:nvSpPr>
          <p:spPr>
            <a:xfrm>
              <a:off x="6225028" y="2388452"/>
              <a:ext cx="285773" cy="102852"/>
            </a:xfrm>
            <a:custGeom>
              <a:avLst/>
              <a:gdLst/>
              <a:ahLst/>
              <a:cxnLst/>
              <a:rect l="l" t="t" r="r" b="b"/>
              <a:pathLst>
                <a:path w="2559" h="921" extrusionOk="0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3"/>
            <p:cNvSpPr/>
            <p:nvPr/>
          </p:nvSpPr>
          <p:spPr>
            <a:xfrm>
              <a:off x="7057783" y="2094301"/>
              <a:ext cx="453731" cy="110780"/>
            </a:xfrm>
            <a:custGeom>
              <a:avLst/>
              <a:gdLst/>
              <a:ahLst/>
              <a:cxnLst/>
              <a:rect l="l" t="t" r="r" b="b"/>
              <a:pathLst>
                <a:path w="4063" h="992" extrusionOk="0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3"/>
            <p:cNvSpPr/>
            <p:nvPr/>
          </p:nvSpPr>
          <p:spPr>
            <a:xfrm>
              <a:off x="7040585" y="2261701"/>
              <a:ext cx="352666" cy="76385"/>
            </a:xfrm>
            <a:custGeom>
              <a:avLst/>
              <a:gdLst/>
              <a:ahLst/>
              <a:cxnLst/>
              <a:rect l="l" t="t" r="r" b="b"/>
              <a:pathLst>
                <a:path w="3158" h="684" extrusionOk="0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33"/>
          <p:cNvGrpSpPr/>
          <p:nvPr/>
        </p:nvGrpSpPr>
        <p:grpSpPr>
          <a:xfrm>
            <a:off x="-909715" y="740365"/>
            <a:ext cx="3559852" cy="1788678"/>
            <a:chOff x="1997175" y="3512155"/>
            <a:chExt cx="1978025" cy="993765"/>
          </a:xfrm>
        </p:grpSpPr>
        <p:sp>
          <p:nvSpPr>
            <p:cNvPr id="794" name="Google Shape;794;p33"/>
            <p:cNvSpPr/>
            <p:nvPr/>
          </p:nvSpPr>
          <p:spPr>
            <a:xfrm>
              <a:off x="3152865" y="3512155"/>
              <a:ext cx="822336" cy="478175"/>
            </a:xfrm>
            <a:custGeom>
              <a:avLst/>
              <a:gdLst/>
              <a:ahLst/>
              <a:cxnLst/>
              <a:rect l="l" t="t" r="r" b="b"/>
              <a:pathLst>
                <a:path w="10726" h="6237" extrusionOk="0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17137" y="3646554"/>
              <a:ext cx="834066" cy="355431"/>
            </a:xfrm>
            <a:custGeom>
              <a:avLst/>
              <a:gdLst/>
              <a:ahLst/>
              <a:cxnLst/>
              <a:rect l="l" t="t" r="r" b="b"/>
              <a:pathLst>
                <a:path w="10879" h="4636" extrusionOk="0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3663702" y="3664571"/>
              <a:ext cx="263276" cy="262126"/>
            </a:xfrm>
            <a:custGeom>
              <a:avLst/>
              <a:gdLst/>
              <a:ahLst/>
              <a:cxnLst/>
              <a:rect l="l" t="t" r="r" b="b"/>
              <a:pathLst>
                <a:path w="3434" h="3419" extrusionOk="0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3660405" y="3594496"/>
              <a:ext cx="287273" cy="353284"/>
            </a:xfrm>
            <a:custGeom>
              <a:avLst/>
              <a:gdLst/>
              <a:ahLst/>
              <a:cxnLst/>
              <a:rect l="l" t="t" r="r" b="b"/>
              <a:pathLst>
                <a:path w="3747" h="4608" extrusionOk="0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1997175" y="3720922"/>
              <a:ext cx="1282417" cy="784999"/>
            </a:xfrm>
            <a:custGeom>
              <a:avLst/>
              <a:gdLst/>
              <a:ahLst/>
              <a:cxnLst/>
              <a:rect l="l" t="t" r="r" b="b"/>
              <a:pathLst>
                <a:path w="16727" h="10239" extrusionOk="0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0832380"/>
      </p:ext>
    </p:extLst>
  </p:cSld>
  <p:clrMapOvr>
    <a:masterClrMapping/>
  </p:clrMapOvr>
</p:sld>
</file>

<file path=ppt/theme/theme1.xml><?xml version="1.0" encoding="utf-8"?>
<a:theme xmlns:a="http://schemas.openxmlformats.org/drawingml/2006/main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761</Words>
  <Application>Microsoft Office PowerPoint</Application>
  <PresentationFormat>On-screen Show (16:9)</PresentationFormat>
  <Paragraphs>125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Open Sans</vt:lpstr>
      <vt:lpstr>Black Han Sans</vt:lpstr>
      <vt:lpstr>Anaheim</vt:lpstr>
      <vt:lpstr>Bebas Neue</vt:lpstr>
      <vt:lpstr>Arial</vt:lpstr>
      <vt:lpstr>Car Dealership Business Plan by Slidesgo</vt:lpstr>
      <vt:lpstr>Giggles Gears</vt:lpstr>
      <vt:lpstr>Table of contents</vt:lpstr>
      <vt:lpstr>Application</vt:lpstr>
      <vt:lpstr>The Dataset</vt:lpstr>
      <vt:lpstr>Application Demo</vt:lpstr>
      <vt:lpstr>Some pictures</vt:lpstr>
      <vt:lpstr>DevOps Process</vt:lpstr>
      <vt:lpstr>Git &amp; Scrum</vt:lpstr>
      <vt:lpstr>Regression</vt:lpstr>
      <vt:lpstr>Exploratory Data Analysis</vt:lpstr>
      <vt:lpstr>Preprocessing</vt:lpstr>
      <vt:lpstr>Modelling</vt:lpstr>
      <vt:lpstr>Random Forest vs LightGBM</vt:lpstr>
      <vt:lpstr>Tuning &amp; Final Model</vt:lpstr>
      <vt:lpstr>Flask</vt:lpstr>
      <vt:lpstr>Wireframes</vt:lpstr>
      <vt:lpstr>Flask App Setup</vt:lpstr>
      <vt:lpstr>Testing</vt:lpstr>
      <vt:lpstr>Tests (Overview)</vt:lpstr>
      <vt:lpstr>Advanced</vt:lpstr>
      <vt:lpstr>Advanced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Giggles Gears</dc:title>
  <dc:creator>Sriram Jeyakumar</dc:creator>
  <cp:lastModifiedBy>Sriram Jeyakumar</cp:lastModifiedBy>
  <cp:revision>3</cp:revision>
  <dcterms:modified xsi:type="dcterms:W3CDTF">2023-12-03T18:04:38Z</dcterms:modified>
</cp:coreProperties>
</file>